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99FF"/>
    <a:srgbClr val="00FF00"/>
    <a:srgbClr val="CC00CC"/>
    <a:srgbClr val="CC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40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70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42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4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23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14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45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03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44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09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0A8F1-F05D-40F9-9CE5-C42F42C26D1F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F9C-BAF6-48E4-BD50-8B6687D836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476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jh.cyc.edu.tw/index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25951" y="532659"/>
            <a:ext cx="9312674" cy="534435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縣立嘉新國中</a:t>
            </a:r>
            <a:endParaRPr lang="en-US" altLang="zh-TW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○</a:t>
            </a:r>
            <a:endParaRPr lang="en-US" altLang="zh-TW" sz="3200" b="1" u="sng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endParaRPr lang="en-US" altLang="zh-TW" sz="2800" b="1" dirty="0" smtClean="0">
              <a:solidFill>
                <a:srgbClr val="CC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endParaRPr lang="en-US" altLang="zh-TW" sz="2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b="1" dirty="0" smtClean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2800" b="1" dirty="0" smtClean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b="1" dirty="0" smtClean="0">
              <a:solidFill>
                <a:srgbClr val="0099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b="1" dirty="0" smtClean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b="1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800" b="1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、。</a:t>
            </a:r>
            <a:endParaRPr lang="en-US" altLang="zh-TW" sz="2800" b="1" dirty="0">
              <a:solidFill>
                <a:srgbClr val="66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學校網址</a:t>
            </a:r>
            <a:r>
              <a:rPr lang="zh-TW" altLang="en-US" sz="28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</a:t>
            </a:r>
            <a:r>
              <a:rPr lang="en-US" altLang="zh-TW" sz="2800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://</a:t>
            </a:r>
            <a:r>
              <a:rPr lang="en-US" altLang="zh-TW" sz="28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www.jsjh.cyc.edu.tw/index.ph</a:t>
            </a:r>
            <a:r>
              <a:rPr lang="en-US" altLang="zh-TW" sz="26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p</a:t>
            </a:r>
            <a:r>
              <a:rPr lang="en-US" altLang="zh-TW" sz="26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dirty="0" smtClean="0">
              <a:solidFill>
                <a:srgbClr val="66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sz="2800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</a:t>
            </a:r>
            <a:r>
              <a:rPr lang="zh-TW" altLang="en-US" sz="2800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嘉義、</a:t>
            </a:r>
            <a:r>
              <a:rPr lang="en-US" altLang="zh-TW" sz="2800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</a:t>
            </a:r>
            <a:r>
              <a:rPr lang="zh-TW" altLang="en-US" sz="2800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嘉義、讀嘉新</a:t>
            </a:r>
            <a:r>
              <a:rPr lang="zh-TW" altLang="en-US" sz="28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、多元</a:t>
            </a:r>
            <a:r>
              <a:rPr lang="zh-TW" altLang="en-US" sz="2800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照顧、與升學接軌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62" y="6008871"/>
            <a:ext cx="4124503" cy="7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04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47</Words>
  <Application>Microsoft Office PowerPoint</Application>
  <PresentationFormat>寬螢幕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2023-04-24T08:10:17Z</dcterms:created>
  <dcterms:modified xsi:type="dcterms:W3CDTF">2023-06-16T23:49:25Z</dcterms:modified>
</cp:coreProperties>
</file>