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F82-2D40-456F-92FB-1C2531B99816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9623-0CD5-426D-ADB8-DCC97B5DFE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84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F82-2D40-456F-92FB-1C2531B99816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9623-0CD5-426D-ADB8-DCC97B5DFE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2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F82-2D40-456F-92FB-1C2531B99816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9623-0CD5-426D-ADB8-DCC97B5DFE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21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F82-2D40-456F-92FB-1C2531B99816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9623-0CD5-426D-ADB8-DCC97B5DFE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44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F82-2D40-456F-92FB-1C2531B99816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9623-0CD5-426D-ADB8-DCC97B5DFE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61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F82-2D40-456F-92FB-1C2531B99816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9623-0CD5-426D-ADB8-DCC97B5DFE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98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F82-2D40-456F-92FB-1C2531B99816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9623-0CD5-426D-ADB8-DCC97B5DFE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09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F82-2D40-456F-92FB-1C2531B99816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9623-0CD5-426D-ADB8-DCC97B5DFE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10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F82-2D40-456F-92FB-1C2531B99816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9623-0CD5-426D-ADB8-DCC97B5DFE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49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F82-2D40-456F-92FB-1C2531B99816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9623-0CD5-426D-ADB8-DCC97B5DFE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49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F82-2D40-456F-92FB-1C2531B99816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9623-0CD5-426D-ADB8-DCC97B5DFE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64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DF82-2D40-456F-92FB-1C2531B99816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9623-0CD5-426D-ADB8-DCC97B5DFE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93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545"/>
            <a:ext cx="12192000" cy="439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4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545"/>
            <a:ext cx="12192000" cy="439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liu10</dc:creator>
  <cp:lastModifiedBy>liu10</cp:lastModifiedBy>
  <cp:revision>1</cp:revision>
  <dcterms:created xsi:type="dcterms:W3CDTF">2017-02-14T07:40:26Z</dcterms:created>
  <dcterms:modified xsi:type="dcterms:W3CDTF">2017-02-14T07:41:06Z</dcterms:modified>
</cp:coreProperties>
</file>