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74" r:id="rId2"/>
  </p:sldMasterIdLst>
  <p:notesMasterIdLst>
    <p:notesMasterId r:id="rId19"/>
  </p:notesMasterIdLst>
  <p:handoutMasterIdLst>
    <p:handoutMasterId r:id="rId20"/>
  </p:handoutMasterIdLst>
  <p:sldIdLst>
    <p:sldId id="767" r:id="rId3"/>
    <p:sldId id="810" r:id="rId4"/>
    <p:sldId id="814" r:id="rId5"/>
    <p:sldId id="822" r:id="rId6"/>
    <p:sldId id="811" r:id="rId7"/>
    <p:sldId id="800" r:id="rId8"/>
    <p:sldId id="807" r:id="rId9"/>
    <p:sldId id="805" r:id="rId10"/>
    <p:sldId id="803" r:id="rId11"/>
    <p:sldId id="818" r:id="rId12"/>
    <p:sldId id="819" r:id="rId13"/>
    <p:sldId id="820" r:id="rId14"/>
    <p:sldId id="821" r:id="rId15"/>
    <p:sldId id="823" r:id="rId16"/>
    <p:sldId id="824" r:id="rId17"/>
    <p:sldId id="815" r:id="rId18"/>
  </p:sldIdLst>
  <p:sldSz cx="9144000" cy="6858000" type="screen4x3"/>
  <p:notesSz cx="6807200" cy="9939338"/>
  <p:custDataLst>
    <p:tags r:id="rId21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782"/>
    <a:srgbClr val="0000FF"/>
    <a:srgbClr val="00CC00"/>
    <a:srgbClr val="E61A8F"/>
    <a:srgbClr val="990000"/>
    <a:srgbClr val="990099"/>
    <a:srgbClr val="FF3300"/>
    <a:srgbClr val="F9C3E2"/>
    <a:srgbClr val="33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9" autoAdjust="0"/>
    <p:restoredTop sz="93651" autoAdjust="0"/>
  </p:normalViewPr>
  <p:slideViewPr>
    <p:cSldViewPr>
      <p:cViewPr varScale="1">
        <p:scale>
          <a:sx n="107" d="100"/>
          <a:sy n="107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8"/>
    </p:cViewPr>
  </p:sorterViewPr>
  <p:notesViewPr>
    <p:cSldViewPr>
      <p:cViewPr varScale="1">
        <p:scale>
          <a:sx n="48" d="100"/>
          <a:sy n="48" d="100"/>
        </p:scale>
        <p:origin x="-2812" y="-64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42859-7BD1-43F8-91B4-9B7159021193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6EF0EC0-60A4-4C1A-9356-01B0251FFD65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學校特色</a:t>
          </a:r>
          <a:endParaRPr lang="en-US" altLang="zh-TW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63B15F2D-0DE7-49B5-BA24-46DB5A1E0C74}" type="par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3586689E-4824-4357-B5C5-C6CBA22C5BE4}" type="sib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5F19F90-8D69-404C-9A9D-7BDB7EB7260B}">
      <dgm:prSet phldrT="[文字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週六學藝社團</a:t>
          </a:r>
          <a:r>
            <a: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非連假週六上午</a:t>
          </a:r>
          <a:r>
            <a: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晚間自習</a:t>
          </a:r>
          <a:r>
            <a: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週一</a:t>
          </a:r>
          <a:r>
            <a: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~</a:t>
          </a:r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週四晚</a:t>
          </a:r>
          <a:r>
            <a: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6-8</a:t>
          </a:r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點半</a:t>
          </a:r>
          <a:r>
            <a: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66D270-584A-4F8C-94B5-1FBBC6385D9F}" type="parTrans" cxnId="{C4971AB5-BB5F-4714-A171-BEDFAA800483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9674AA0D-31AC-44A3-9235-49C40C086853}" type="sibTrans" cxnId="{C4971AB5-BB5F-4714-A171-BEDFAA800483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ABF2B30D-A8A7-4653-9DF9-7166AF4EF21F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才藝社團</a:t>
          </a:r>
          <a:r>
            <a:rPr lang="en-US" altLang="zh-TW" sz="1500" b="1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500" b="1" dirty="0">
              <a:latin typeface="微軟正黑體" pitchFamily="34" charset="-120"/>
              <a:ea typeface="微軟正黑體" pitchFamily="34" charset="-120"/>
            </a:rPr>
            <a:t>升學採計，周二下午</a:t>
          </a:r>
          <a:r>
            <a:rPr lang="en-US" altLang="zh-TW" sz="1500" b="1" dirty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F4CB143E-5537-4CFA-9D27-C78EE9CB0B6F}" type="sibTrans" cxnId="{A8364DFD-4FCC-49EC-9111-6DC4F5EE2675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80BA10E6-5AE9-485A-92E2-9343B21C232B}" type="parTrans" cxnId="{A8364DFD-4FCC-49EC-9111-6DC4F5EE2675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7EA8D52-BDF6-43B1-84C5-1EC16340A9A6}">
      <dgm:prSet phldrT="[文字]" custT="1"/>
      <dgm:spPr>
        <a:solidFill>
          <a:srgbClr val="00B050"/>
        </a:solidFill>
      </dgm:spPr>
      <dgm:t>
        <a:bodyPr/>
        <a:lstStyle/>
        <a:p>
          <a:pPr algn="l"/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資優方案課程</a:t>
          </a:r>
          <a:r>
            <a: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rPr>
            <a:t>外加式</a:t>
          </a:r>
          <a:r>
            <a: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3E5D1B-1022-42D5-83CA-63075565F571}" type="sibTrans" cxnId="{AA982DCD-A850-47A5-BB2F-CAAF104824BB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2D7088E-D333-4845-ACAA-08D92F6B0330}" type="parTrans" cxnId="{AA982DCD-A850-47A5-BB2F-CAAF104824BB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B63DFE4-E972-46E7-ABCE-0089F4EF80E3}">
      <dgm:prSet phldrT="[文字]" custT="1"/>
      <dgm:spPr>
        <a:solidFill>
          <a:srgbClr val="00B0F0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特教資源班</a:t>
          </a:r>
          <a:r>
            <a: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抽離式</a:t>
          </a:r>
          <a:r>
            <a: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DBD57C-F097-4DBF-BD8E-2F0E342295AD}" type="par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8F907636-33C9-4C05-83BA-404ECE9277EB}" type="sib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A56F0588-2BD0-469F-9B4D-A48204DD764A}">
      <dgm:prSet phldrT="[文字]" custT="1"/>
      <dgm:spPr>
        <a:solidFill>
          <a:schemeClr val="accent6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運動社團</a:t>
          </a:r>
          <a:r>
            <a: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田徑、籃球、排球、足球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、羽球、跆拳道</a:t>
          </a:r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游泳，</a:t>
          </a:r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晨間或課</a:t>
          </a:r>
          <a:r>
            <a: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rPr>
            <a:t>後</a:t>
          </a:r>
          <a:r>
            <a: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936D28-7AE5-4C2B-BC22-01218E496625}" type="par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C68571ED-B5F9-43C3-A712-EFF0E05E4550}" type="sib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A92C0372-F602-4726-8FD0-8E350CEDB941}">
      <dgm:prSet phldrT="[文字]" custT="1"/>
      <dgm:spPr/>
      <dgm:t>
        <a:bodyPr/>
        <a:lstStyle/>
        <a:p>
          <a:pPr algn="l"/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普通班</a:t>
          </a:r>
          <a:r>
            <a: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含第八節、寒暑假課輔</a:t>
          </a:r>
          <a:r>
            <a: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5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2B0EF89-879F-46FF-AA27-010F0BAC797B}" type="parTrans" cxnId="{61767572-5042-4808-ABE8-254730CC1C62}">
      <dgm:prSet/>
      <dgm:spPr/>
      <dgm:t>
        <a:bodyPr/>
        <a:lstStyle/>
        <a:p>
          <a:endParaRPr lang="zh-TW" altLang="en-US"/>
        </a:p>
      </dgm:t>
    </dgm:pt>
    <dgm:pt modelId="{1A210BA4-2645-4381-9BE5-2E6A2E1A8188}" type="sibTrans" cxnId="{61767572-5042-4808-ABE8-254730CC1C62}">
      <dgm:prSet/>
      <dgm:spPr/>
      <dgm:t>
        <a:bodyPr/>
        <a:lstStyle/>
        <a:p>
          <a:endParaRPr lang="zh-TW" altLang="en-US"/>
        </a:p>
      </dgm:t>
    </dgm:pt>
    <dgm:pt modelId="{6A8E58F3-CE7C-41BD-B0FC-D9B3E94474F2}" type="pres">
      <dgm:prSet presAssocID="{76042859-7BD1-43F8-91B4-9B71590211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93DE4C-DE68-46EB-9BC1-873975A36291}" type="pres">
      <dgm:prSet presAssocID="{36EF0EC0-60A4-4C1A-9356-01B0251FFD65}" presName="root1" presStyleCnt="0"/>
      <dgm:spPr/>
    </dgm:pt>
    <dgm:pt modelId="{51860751-2F77-4F7C-9BBC-65742AF08721}" type="pres">
      <dgm:prSet presAssocID="{36EF0EC0-60A4-4C1A-9356-01B0251FFD65}" presName="LevelOneTextNode" presStyleLbl="node0" presStyleIdx="0" presStyleCnt="1" custScaleX="85902" custScaleY="374311" custLinFactNeighborX="-138" custLinFactNeighborY="-57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864C60B-7E12-49CE-8F5E-AC71A56BD949}" type="pres">
      <dgm:prSet presAssocID="{36EF0EC0-60A4-4C1A-9356-01B0251FFD65}" presName="level2hierChild" presStyleCnt="0"/>
      <dgm:spPr/>
    </dgm:pt>
    <dgm:pt modelId="{4F783F26-B092-4B74-9314-D48043979B1B}" type="pres">
      <dgm:prSet presAssocID="{A566D270-584A-4F8C-94B5-1FBBC6385D9F}" presName="conn2-1" presStyleLbl="parChTrans1D2" presStyleIdx="0" presStyleCnt="6"/>
      <dgm:spPr/>
      <dgm:t>
        <a:bodyPr/>
        <a:lstStyle/>
        <a:p>
          <a:endParaRPr lang="zh-TW" altLang="en-US"/>
        </a:p>
      </dgm:t>
    </dgm:pt>
    <dgm:pt modelId="{CFD1DBAD-8EAA-4C5A-A826-53AFF53B0D8D}" type="pres">
      <dgm:prSet presAssocID="{A566D270-584A-4F8C-94B5-1FBBC6385D9F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F6298DF0-5CC5-48A4-98C8-6187AB028DE0}" type="pres">
      <dgm:prSet presAssocID="{25F19F90-8D69-404C-9A9D-7BDB7EB7260B}" presName="root2" presStyleCnt="0"/>
      <dgm:spPr/>
    </dgm:pt>
    <dgm:pt modelId="{8687AD84-380B-4640-9D34-724E0B43051A}" type="pres">
      <dgm:prSet presAssocID="{25F19F90-8D69-404C-9A9D-7BDB7EB7260B}" presName="LevelTwoTextNode" presStyleLbl="node2" presStyleIdx="0" presStyleCnt="6" custScaleX="146087" custScaleY="60185" custLinFactY="126354" custLinFactNeighborX="6444" custLinFactNeighborY="2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63C78D-10C8-4CA2-9DC0-6DA2ACE1FBD0}" type="pres">
      <dgm:prSet presAssocID="{25F19F90-8D69-404C-9A9D-7BDB7EB7260B}" presName="level3hierChild" presStyleCnt="0"/>
      <dgm:spPr/>
    </dgm:pt>
    <dgm:pt modelId="{E2A86D7F-53BE-4EA7-8AE9-978683C79274}" type="pres">
      <dgm:prSet presAssocID="{62B0EF89-879F-46FF-AA27-010F0BAC797B}" presName="conn2-1" presStyleLbl="parChTrans1D2" presStyleIdx="1" presStyleCnt="6"/>
      <dgm:spPr/>
      <dgm:t>
        <a:bodyPr/>
        <a:lstStyle/>
        <a:p>
          <a:endParaRPr lang="zh-TW" altLang="en-US"/>
        </a:p>
      </dgm:t>
    </dgm:pt>
    <dgm:pt modelId="{CD8E78F5-F95C-4E91-8296-FA752DEFEE70}" type="pres">
      <dgm:prSet presAssocID="{62B0EF89-879F-46FF-AA27-010F0BAC797B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F0944964-3E92-407F-AB07-07869E2F84DD}" type="pres">
      <dgm:prSet presAssocID="{A92C0372-F602-4726-8FD0-8E350CEDB941}" presName="root2" presStyleCnt="0"/>
      <dgm:spPr/>
    </dgm:pt>
    <dgm:pt modelId="{844FA255-D8EE-4331-A0A5-37F4954F87D1}" type="pres">
      <dgm:prSet presAssocID="{A92C0372-F602-4726-8FD0-8E350CEDB941}" presName="LevelTwoTextNode" presStyleLbl="node2" presStyleIdx="1" presStyleCnt="6" custScaleX="145556" custScaleY="48596" custLinFactNeighborX="3524" custLinFactNeighborY="-688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F79ED4A-243F-4020-B6AB-117F83A1B507}" type="pres">
      <dgm:prSet presAssocID="{A92C0372-F602-4726-8FD0-8E350CEDB941}" presName="level3hierChild" presStyleCnt="0"/>
      <dgm:spPr/>
    </dgm:pt>
    <dgm:pt modelId="{8A81567E-0942-4B96-9ED5-35B53ACFE826}" type="pres">
      <dgm:prSet presAssocID="{22D7088E-D333-4845-ACAA-08D92F6B0330}" presName="conn2-1" presStyleLbl="parChTrans1D2" presStyleIdx="2" presStyleCnt="6"/>
      <dgm:spPr/>
      <dgm:t>
        <a:bodyPr/>
        <a:lstStyle/>
        <a:p>
          <a:endParaRPr lang="zh-TW" altLang="en-US"/>
        </a:p>
      </dgm:t>
    </dgm:pt>
    <dgm:pt modelId="{ACD0EDE8-919B-4A6E-B5EF-CAD46791B058}" type="pres">
      <dgm:prSet presAssocID="{22D7088E-D333-4845-ACAA-08D92F6B0330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47CEDAF8-B166-4E87-943D-1F880936D0EB}" type="pres">
      <dgm:prSet presAssocID="{D7EA8D52-BDF6-43B1-84C5-1EC16340A9A6}" presName="root2" presStyleCnt="0"/>
      <dgm:spPr/>
    </dgm:pt>
    <dgm:pt modelId="{89E66A01-90B6-4C50-9F92-CBFEC40CF37D}" type="pres">
      <dgm:prSet presAssocID="{D7EA8D52-BDF6-43B1-84C5-1EC16340A9A6}" presName="LevelTwoTextNode" presStyleLbl="node2" presStyleIdx="2" presStyleCnt="6" custScaleX="141579" custScaleY="48043" custLinFactNeighborX="3346" custLinFactNeighborY="-73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40AC69-1C11-41EE-B81B-CE7C99CD1099}" type="pres">
      <dgm:prSet presAssocID="{D7EA8D52-BDF6-43B1-84C5-1EC16340A9A6}" presName="level3hierChild" presStyleCnt="0"/>
      <dgm:spPr/>
    </dgm:pt>
    <dgm:pt modelId="{2C4B1C30-899A-4C1C-901B-33685AB488E1}" type="pres">
      <dgm:prSet presAssocID="{73DBD57C-F097-4DBF-BD8E-2F0E342295AD}" presName="conn2-1" presStyleLbl="parChTrans1D2" presStyleIdx="3" presStyleCnt="6"/>
      <dgm:spPr/>
      <dgm:t>
        <a:bodyPr/>
        <a:lstStyle/>
        <a:p>
          <a:endParaRPr lang="zh-TW" altLang="en-US"/>
        </a:p>
      </dgm:t>
    </dgm:pt>
    <dgm:pt modelId="{36FE9599-8615-4824-953E-396DFAA43D6F}" type="pres">
      <dgm:prSet presAssocID="{73DBD57C-F097-4DBF-BD8E-2F0E342295AD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A123641E-BA14-470E-A70C-34279E0E135C}" type="pres">
      <dgm:prSet presAssocID="{DB63DFE4-E972-46E7-ABCE-0089F4EF80E3}" presName="root2" presStyleCnt="0"/>
      <dgm:spPr/>
    </dgm:pt>
    <dgm:pt modelId="{8A3FF118-DCC0-4256-9702-8E286136C475}" type="pres">
      <dgm:prSet presAssocID="{DB63DFE4-E972-46E7-ABCE-0089F4EF80E3}" presName="LevelTwoTextNode" presStyleLbl="node2" presStyleIdx="3" presStyleCnt="6" custScaleX="140423" custScaleY="52838" custLinFactY="-35106" custLinFactNeighborX="4053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D8E05A-EF45-4EA2-AE9A-89999734CC1A}" type="pres">
      <dgm:prSet presAssocID="{DB63DFE4-E972-46E7-ABCE-0089F4EF80E3}" presName="level3hierChild" presStyleCnt="0"/>
      <dgm:spPr/>
    </dgm:pt>
    <dgm:pt modelId="{13A150CC-8712-4D62-9D94-0E0DFCDE42E4}" type="pres">
      <dgm:prSet presAssocID="{D3936D28-7AE5-4C2B-BC22-01218E496625}" presName="conn2-1" presStyleLbl="parChTrans1D2" presStyleIdx="4" presStyleCnt="6"/>
      <dgm:spPr/>
      <dgm:t>
        <a:bodyPr/>
        <a:lstStyle/>
        <a:p>
          <a:endParaRPr lang="zh-TW" altLang="en-US"/>
        </a:p>
      </dgm:t>
    </dgm:pt>
    <dgm:pt modelId="{6AFAC34A-4EC0-4C30-B2B3-5C1BF5018316}" type="pres">
      <dgm:prSet presAssocID="{D3936D28-7AE5-4C2B-BC22-01218E496625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7756A671-8EED-4B00-97BE-698F19CB09AB}" type="pres">
      <dgm:prSet presAssocID="{A56F0588-2BD0-469F-9B4D-A48204DD764A}" presName="root2" presStyleCnt="0"/>
      <dgm:spPr/>
    </dgm:pt>
    <dgm:pt modelId="{75778997-D516-4E17-BA2D-DD56B68C6323}" type="pres">
      <dgm:prSet presAssocID="{A56F0588-2BD0-469F-9B4D-A48204DD764A}" presName="LevelTwoTextNode" presStyleLbl="node2" presStyleIdx="4" presStyleCnt="6" custScaleX="145479" custScaleY="68704" custLinFactNeighborX="3346" custLinFactNeighborY="-259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5B5932-355C-4346-8849-A4CAF73B4437}" type="pres">
      <dgm:prSet presAssocID="{A56F0588-2BD0-469F-9B4D-A48204DD764A}" presName="level3hierChild" presStyleCnt="0"/>
      <dgm:spPr/>
    </dgm:pt>
    <dgm:pt modelId="{612946E0-0E57-4640-9AAC-5AC7496AA260}" type="pres">
      <dgm:prSet presAssocID="{80BA10E6-5AE9-485A-92E2-9343B21C232B}" presName="conn2-1" presStyleLbl="parChTrans1D2" presStyleIdx="5" presStyleCnt="6"/>
      <dgm:spPr/>
      <dgm:t>
        <a:bodyPr/>
        <a:lstStyle/>
        <a:p>
          <a:endParaRPr lang="zh-TW" altLang="en-US"/>
        </a:p>
      </dgm:t>
    </dgm:pt>
    <dgm:pt modelId="{719C180D-4707-49CA-A328-7231C881DD14}" type="pres">
      <dgm:prSet presAssocID="{80BA10E6-5AE9-485A-92E2-9343B21C232B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C7D18F8A-B393-4C48-B2E5-0AF06E135D56}" type="pres">
      <dgm:prSet presAssocID="{ABF2B30D-A8A7-4653-9DF9-7166AF4EF21F}" presName="root2" presStyleCnt="0"/>
      <dgm:spPr/>
    </dgm:pt>
    <dgm:pt modelId="{36218C98-49C0-4510-B650-BF5040DA289D}" type="pres">
      <dgm:prSet presAssocID="{ABF2B30D-A8A7-4653-9DF9-7166AF4EF21F}" presName="LevelTwoTextNode" presStyleLbl="node2" presStyleIdx="5" presStyleCnt="6" custScaleX="146087" custScaleY="47267" custLinFactY="-63328" custLinFactNeighborX="2906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943E6B-79EE-4EE7-827B-C396F13E022C}" type="pres">
      <dgm:prSet presAssocID="{ABF2B30D-A8A7-4653-9DF9-7166AF4EF21F}" presName="level3hierChild" presStyleCnt="0"/>
      <dgm:spPr/>
    </dgm:pt>
  </dgm:ptLst>
  <dgm:cxnLst>
    <dgm:cxn modelId="{582E9162-38CC-4238-9046-7FF8DC2C30E3}" type="presOf" srcId="{73DBD57C-F097-4DBF-BD8E-2F0E342295AD}" destId="{2C4B1C30-899A-4C1C-901B-33685AB488E1}" srcOrd="0" destOrd="0" presId="urn:microsoft.com/office/officeart/2005/8/layout/hierarchy2"/>
    <dgm:cxn modelId="{1D6FB667-0794-4D15-B302-D36F1A4BBD0F}" type="presOf" srcId="{D3936D28-7AE5-4C2B-BC22-01218E496625}" destId="{13A150CC-8712-4D62-9D94-0E0DFCDE42E4}" srcOrd="0" destOrd="0" presId="urn:microsoft.com/office/officeart/2005/8/layout/hierarchy2"/>
    <dgm:cxn modelId="{EF7E0187-E369-47B0-AD0E-B02A7C930F25}" srcId="{36EF0EC0-60A4-4C1A-9356-01B0251FFD65}" destId="{DB63DFE4-E972-46E7-ABCE-0089F4EF80E3}" srcOrd="3" destOrd="0" parTransId="{73DBD57C-F097-4DBF-BD8E-2F0E342295AD}" sibTransId="{8F907636-33C9-4C05-83BA-404ECE9277EB}"/>
    <dgm:cxn modelId="{47A69801-12D0-4180-AC39-141F75439B73}" type="presOf" srcId="{80BA10E6-5AE9-485A-92E2-9343B21C232B}" destId="{719C180D-4707-49CA-A328-7231C881DD14}" srcOrd="1" destOrd="0" presId="urn:microsoft.com/office/officeart/2005/8/layout/hierarchy2"/>
    <dgm:cxn modelId="{C2348EAE-6E35-43BB-9AED-00B850AE21DB}" type="presOf" srcId="{76042859-7BD1-43F8-91B4-9B7159021193}" destId="{6A8E58F3-CE7C-41BD-B0FC-D9B3E94474F2}" srcOrd="0" destOrd="0" presId="urn:microsoft.com/office/officeart/2005/8/layout/hierarchy2"/>
    <dgm:cxn modelId="{FA8279E4-5ABA-4F4C-9E56-4BDAE60C7983}" type="presOf" srcId="{36EF0EC0-60A4-4C1A-9356-01B0251FFD65}" destId="{51860751-2F77-4F7C-9BBC-65742AF08721}" srcOrd="0" destOrd="0" presId="urn:microsoft.com/office/officeart/2005/8/layout/hierarchy2"/>
    <dgm:cxn modelId="{A490A8B1-482D-4BC8-AE28-EE940CCA372C}" type="presOf" srcId="{62B0EF89-879F-46FF-AA27-010F0BAC797B}" destId="{E2A86D7F-53BE-4EA7-8AE9-978683C79274}" srcOrd="0" destOrd="0" presId="urn:microsoft.com/office/officeart/2005/8/layout/hierarchy2"/>
    <dgm:cxn modelId="{4F5634BC-11DA-436A-8E8B-492735EDCAA4}" type="presOf" srcId="{D7EA8D52-BDF6-43B1-84C5-1EC16340A9A6}" destId="{89E66A01-90B6-4C50-9F92-CBFEC40CF37D}" srcOrd="0" destOrd="0" presId="urn:microsoft.com/office/officeart/2005/8/layout/hierarchy2"/>
    <dgm:cxn modelId="{DDDD5F49-855D-4FEA-9B9D-DDC37C117CD5}" type="presOf" srcId="{22D7088E-D333-4845-ACAA-08D92F6B0330}" destId="{8A81567E-0942-4B96-9ED5-35B53ACFE826}" srcOrd="0" destOrd="0" presId="urn:microsoft.com/office/officeart/2005/8/layout/hierarchy2"/>
    <dgm:cxn modelId="{AA982DCD-A850-47A5-BB2F-CAAF104824BB}" srcId="{36EF0EC0-60A4-4C1A-9356-01B0251FFD65}" destId="{D7EA8D52-BDF6-43B1-84C5-1EC16340A9A6}" srcOrd="2" destOrd="0" parTransId="{22D7088E-D333-4845-ACAA-08D92F6B0330}" sibTransId="{B43E5D1B-1022-42D5-83CA-63075565F571}"/>
    <dgm:cxn modelId="{E90704F3-FCFF-4067-B29D-C1FE0CD30E47}" type="presOf" srcId="{73DBD57C-F097-4DBF-BD8E-2F0E342295AD}" destId="{36FE9599-8615-4824-953E-396DFAA43D6F}" srcOrd="1" destOrd="0" presId="urn:microsoft.com/office/officeart/2005/8/layout/hierarchy2"/>
    <dgm:cxn modelId="{14059885-84DD-4F1E-9ED5-F996EEE8ACA8}" srcId="{76042859-7BD1-43F8-91B4-9B7159021193}" destId="{36EF0EC0-60A4-4C1A-9356-01B0251FFD65}" srcOrd="0" destOrd="0" parTransId="{63B15F2D-0DE7-49B5-BA24-46DB5A1E0C74}" sibTransId="{3586689E-4824-4357-B5C5-C6CBA22C5BE4}"/>
    <dgm:cxn modelId="{4A7586D1-8D61-40D2-9DA1-6A9573CAF251}" srcId="{36EF0EC0-60A4-4C1A-9356-01B0251FFD65}" destId="{A56F0588-2BD0-469F-9B4D-A48204DD764A}" srcOrd="4" destOrd="0" parTransId="{D3936D28-7AE5-4C2B-BC22-01218E496625}" sibTransId="{C68571ED-B5F9-43C3-A712-EFF0E05E4550}"/>
    <dgm:cxn modelId="{08963071-563D-4217-8A94-218E05B93F3E}" type="presOf" srcId="{80BA10E6-5AE9-485A-92E2-9343B21C232B}" destId="{612946E0-0E57-4640-9AAC-5AC7496AA260}" srcOrd="0" destOrd="0" presId="urn:microsoft.com/office/officeart/2005/8/layout/hierarchy2"/>
    <dgm:cxn modelId="{AC64FB3C-7E9E-4F4A-B5AA-E6D880B99FEC}" type="presOf" srcId="{62B0EF89-879F-46FF-AA27-010F0BAC797B}" destId="{CD8E78F5-F95C-4E91-8296-FA752DEFEE70}" srcOrd="1" destOrd="0" presId="urn:microsoft.com/office/officeart/2005/8/layout/hierarchy2"/>
    <dgm:cxn modelId="{436EB4E3-CC89-4D9C-80C6-204007F0149A}" type="presOf" srcId="{D3936D28-7AE5-4C2B-BC22-01218E496625}" destId="{6AFAC34A-4EC0-4C30-B2B3-5C1BF5018316}" srcOrd="1" destOrd="0" presId="urn:microsoft.com/office/officeart/2005/8/layout/hierarchy2"/>
    <dgm:cxn modelId="{61767572-5042-4808-ABE8-254730CC1C62}" srcId="{36EF0EC0-60A4-4C1A-9356-01B0251FFD65}" destId="{A92C0372-F602-4726-8FD0-8E350CEDB941}" srcOrd="1" destOrd="0" parTransId="{62B0EF89-879F-46FF-AA27-010F0BAC797B}" sibTransId="{1A210BA4-2645-4381-9BE5-2E6A2E1A8188}"/>
    <dgm:cxn modelId="{A8364DFD-4FCC-49EC-9111-6DC4F5EE2675}" srcId="{36EF0EC0-60A4-4C1A-9356-01B0251FFD65}" destId="{ABF2B30D-A8A7-4653-9DF9-7166AF4EF21F}" srcOrd="5" destOrd="0" parTransId="{80BA10E6-5AE9-485A-92E2-9343B21C232B}" sibTransId="{F4CB143E-5537-4CFA-9D27-C78EE9CB0B6F}"/>
    <dgm:cxn modelId="{EC921667-57C2-4963-B5B3-12759E1B5ECD}" type="presOf" srcId="{A566D270-584A-4F8C-94B5-1FBBC6385D9F}" destId="{4F783F26-B092-4B74-9314-D48043979B1B}" srcOrd="0" destOrd="0" presId="urn:microsoft.com/office/officeart/2005/8/layout/hierarchy2"/>
    <dgm:cxn modelId="{29E8289D-7309-4157-98DA-92CDFB704067}" type="presOf" srcId="{25F19F90-8D69-404C-9A9D-7BDB7EB7260B}" destId="{8687AD84-380B-4640-9D34-724E0B43051A}" srcOrd="0" destOrd="0" presId="urn:microsoft.com/office/officeart/2005/8/layout/hierarchy2"/>
    <dgm:cxn modelId="{C4971AB5-BB5F-4714-A171-BEDFAA800483}" srcId="{36EF0EC0-60A4-4C1A-9356-01B0251FFD65}" destId="{25F19F90-8D69-404C-9A9D-7BDB7EB7260B}" srcOrd="0" destOrd="0" parTransId="{A566D270-584A-4F8C-94B5-1FBBC6385D9F}" sibTransId="{9674AA0D-31AC-44A3-9235-49C40C086853}"/>
    <dgm:cxn modelId="{4E38EEB6-50C1-4C80-8661-4F4846476CF8}" type="presOf" srcId="{22D7088E-D333-4845-ACAA-08D92F6B0330}" destId="{ACD0EDE8-919B-4A6E-B5EF-CAD46791B058}" srcOrd="1" destOrd="0" presId="urn:microsoft.com/office/officeart/2005/8/layout/hierarchy2"/>
    <dgm:cxn modelId="{31A1E8F7-5011-4B59-B04E-C367DA0044C7}" type="presOf" srcId="{A92C0372-F602-4726-8FD0-8E350CEDB941}" destId="{844FA255-D8EE-4331-A0A5-37F4954F87D1}" srcOrd="0" destOrd="0" presId="urn:microsoft.com/office/officeart/2005/8/layout/hierarchy2"/>
    <dgm:cxn modelId="{FEA6FA8D-E2E0-45D2-A472-E03BCF68F959}" type="presOf" srcId="{A566D270-584A-4F8C-94B5-1FBBC6385D9F}" destId="{CFD1DBAD-8EAA-4C5A-A826-53AFF53B0D8D}" srcOrd="1" destOrd="0" presId="urn:microsoft.com/office/officeart/2005/8/layout/hierarchy2"/>
    <dgm:cxn modelId="{3A974C53-A692-41F0-87E4-94A8DDD7F8F5}" type="presOf" srcId="{ABF2B30D-A8A7-4653-9DF9-7166AF4EF21F}" destId="{36218C98-49C0-4510-B650-BF5040DA289D}" srcOrd="0" destOrd="0" presId="urn:microsoft.com/office/officeart/2005/8/layout/hierarchy2"/>
    <dgm:cxn modelId="{E1FD76D6-4DAF-46A3-8B66-AC442E391210}" type="presOf" srcId="{DB63DFE4-E972-46E7-ABCE-0089F4EF80E3}" destId="{8A3FF118-DCC0-4256-9702-8E286136C475}" srcOrd="0" destOrd="0" presId="urn:microsoft.com/office/officeart/2005/8/layout/hierarchy2"/>
    <dgm:cxn modelId="{D4F53750-C4AD-4C2D-AEF1-B1D115B8179F}" type="presOf" srcId="{A56F0588-2BD0-469F-9B4D-A48204DD764A}" destId="{75778997-D516-4E17-BA2D-DD56B68C6323}" srcOrd="0" destOrd="0" presId="urn:microsoft.com/office/officeart/2005/8/layout/hierarchy2"/>
    <dgm:cxn modelId="{4A209A60-A813-43C0-93CD-09DC346AFE2D}" type="presParOf" srcId="{6A8E58F3-CE7C-41BD-B0FC-D9B3E94474F2}" destId="{DE93DE4C-DE68-46EB-9BC1-873975A36291}" srcOrd="0" destOrd="0" presId="urn:microsoft.com/office/officeart/2005/8/layout/hierarchy2"/>
    <dgm:cxn modelId="{EF731C1D-DBE2-4FFC-B31A-83F2D9AFA36A}" type="presParOf" srcId="{DE93DE4C-DE68-46EB-9BC1-873975A36291}" destId="{51860751-2F77-4F7C-9BBC-65742AF08721}" srcOrd="0" destOrd="0" presId="urn:microsoft.com/office/officeart/2005/8/layout/hierarchy2"/>
    <dgm:cxn modelId="{D159AE1F-6424-4A2B-A7C8-77EF940EE05E}" type="presParOf" srcId="{DE93DE4C-DE68-46EB-9BC1-873975A36291}" destId="{4864C60B-7E12-49CE-8F5E-AC71A56BD949}" srcOrd="1" destOrd="0" presId="urn:microsoft.com/office/officeart/2005/8/layout/hierarchy2"/>
    <dgm:cxn modelId="{F4CA3C11-1A73-479A-82C4-B459DE8B788C}" type="presParOf" srcId="{4864C60B-7E12-49CE-8F5E-AC71A56BD949}" destId="{4F783F26-B092-4B74-9314-D48043979B1B}" srcOrd="0" destOrd="0" presId="urn:microsoft.com/office/officeart/2005/8/layout/hierarchy2"/>
    <dgm:cxn modelId="{50150B84-A886-4352-845E-E44B5EFD122D}" type="presParOf" srcId="{4F783F26-B092-4B74-9314-D48043979B1B}" destId="{CFD1DBAD-8EAA-4C5A-A826-53AFF53B0D8D}" srcOrd="0" destOrd="0" presId="urn:microsoft.com/office/officeart/2005/8/layout/hierarchy2"/>
    <dgm:cxn modelId="{6CE2BBBD-3F27-4F26-A1BD-37813EB24567}" type="presParOf" srcId="{4864C60B-7E12-49CE-8F5E-AC71A56BD949}" destId="{F6298DF0-5CC5-48A4-98C8-6187AB028DE0}" srcOrd="1" destOrd="0" presId="urn:microsoft.com/office/officeart/2005/8/layout/hierarchy2"/>
    <dgm:cxn modelId="{FC0ADBE3-AD97-404B-B0E9-8CAC2A02222B}" type="presParOf" srcId="{F6298DF0-5CC5-48A4-98C8-6187AB028DE0}" destId="{8687AD84-380B-4640-9D34-724E0B43051A}" srcOrd="0" destOrd="0" presId="urn:microsoft.com/office/officeart/2005/8/layout/hierarchy2"/>
    <dgm:cxn modelId="{82009AE6-541B-4062-85BD-6FB6B96D9F56}" type="presParOf" srcId="{F6298DF0-5CC5-48A4-98C8-6187AB028DE0}" destId="{D363C78D-10C8-4CA2-9DC0-6DA2ACE1FBD0}" srcOrd="1" destOrd="0" presId="urn:microsoft.com/office/officeart/2005/8/layout/hierarchy2"/>
    <dgm:cxn modelId="{D6A21646-4765-444E-8566-731AA87A29BD}" type="presParOf" srcId="{4864C60B-7E12-49CE-8F5E-AC71A56BD949}" destId="{E2A86D7F-53BE-4EA7-8AE9-978683C79274}" srcOrd="2" destOrd="0" presId="urn:microsoft.com/office/officeart/2005/8/layout/hierarchy2"/>
    <dgm:cxn modelId="{27683FFD-B470-4DD8-AF6B-42D391FA9C2A}" type="presParOf" srcId="{E2A86D7F-53BE-4EA7-8AE9-978683C79274}" destId="{CD8E78F5-F95C-4E91-8296-FA752DEFEE70}" srcOrd="0" destOrd="0" presId="urn:microsoft.com/office/officeart/2005/8/layout/hierarchy2"/>
    <dgm:cxn modelId="{FD13B6FD-C69C-46ED-923F-5C0B2CF46365}" type="presParOf" srcId="{4864C60B-7E12-49CE-8F5E-AC71A56BD949}" destId="{F0944964-3E92-407F-AB07-07869E2F84DD}" srcOrd="3" destOrd="0" presId="urn:microsoft.com/office/officeart/2005/8/layout/hierarchy2"/>
    <dgm:cxn modelId="{60AC9BB3-41BA-41E8-B285-07F60DD1444C}" type="presParOf" srcId="{F0944964-3E92-407F-AB07-07869E2F84DD}" destId="{844FA255-D8EE-4331-A0A5-37F4954F87D1}" srcOrd="0" destOrd="0" presId="urn:microsoft.com/office/officeart/2005/8/layout/hierarchy2"/>
    <dgm:cxn modelId="{F2C35DFC-DD7C-49AC-B541-9776CA36D2E2}" type="presParOf" srcId="{F0944964-3E92-407F-AB07-07869E2F84DD}" destId="{8F79ED4A-243F-4020-B6AB-117F83A1B507}" srcOrd="1" destOrd="0" presId="urn:microsoft.com/office/officeart/2005/8/layout/hierarchy2"/>
    <dgm:cxn modelId="{44A4ECB1-8A9C-4018-98EE-1CC6E7ABFAA1}" type="presParOf" srcId="{4864C60B-7E12-49CE-8F5E-AC71A56BD949}" destId="{8A81567E-0942-4B96-9ED5-35B53ACFE826}" srcOrd="4" destOrd="0" presId="urn:microsoft.com/office/officeart/2005/8/layout/hierarchy2"/>
    <dgm:cxn modelId="{639E1597-AB30-4F0C-8DAC-0183C20BBEEE}" type="presParOf" srcId="{8A81567E-0942-4B96-9ED5-35B53ACFE826}" destId="{ACD0EDE8-919B-4A6E-B5EF-CAD46791B058}" srcOrd="0" destOrd="0" presId="urn:microsoft.com/office/officeart/2005/8/layout/hierarchy2"/>
    <dgm:cxn modelId="{565650EC-7251-405E-93AD-03C6C0101231}" type="presParOf" srcId="{4864C60B-7E12-49CE-8F5E-AC71A56BD949}" destId="{47CEDAF8-B166-4E87-943D-1F880936D0EB}" srcOrd="5" destOrd="0" presId="urn:microsoft.com/office/officeart/2005/8/layout/hierarchy2"/>
    <dgm:cxn modelId="{6212F104-4E7E-4CFD-81C7-015C374953D2}" type="presParOf" srcId="{47CEDAF8-B166-4E87-943D-1F880936D0EB}" destId="{89E66A01-90B6-4C50-9F92-CBFEC40CF37D}" srcOrd="0" destOrd="0" presId="urn:microsoft.com/office/officeart/2005/8/layout/hierarchy2"/>
    <dgm:cxn modelId="{68560472-30EA-45E2-85CB-2B0E9AC0F2FD}" type="presParOf" srcId="{47CEDAF8-B166-4E87-943D-1F880936D0EB}" destId="{0240AC69-1C11-41EE-B81B-CE7C99CD1099}" srcOrd="1" destOrd="0" presId="urn:microsoft.com/office/officeart/2005/8/layout/hierarchy2"/>
    <dgm:cxn modelId="{CFA48F44-75D1-4269-9D1D-D657AAEED1B6}" type="presParOf" srcId="{4864C60B-7E12-49CE-8F5E-AC71A56BD949}" destId="{2C4B1C30-899A-4C1C-901B-33685AB488E1}" srcOrd="6" destOrd="0" presId="urn:microsoft.com/office/officeart/2005/8/layout/hierarchy2"/>
    <dgm:cxn modelId="{1AA1DD98-F1C7-4A68-9D38-318CFFAE40F1}" type="presParOf" srcId="{2C4B1C30-899A-4C1C-901B-33685AB488E1}" destId="{36FE9599-8615-4824-953E-396DFAA43D6F}" srcOrd="0" destOrd="0" presId="urn:microsoft.com/office/officeart/2005/8/layout/hierarchy2"/>
    <dgm:cxn modelId="{1F418D28-E2EA-4D60-AF02-9EB462B63240}" type="presParOf" srcId="{4864C60B-7E12-49CE-8F5E-AC71A56BD949}" destId="{A123641E-BA14-470E-A70C-34279E0E135C}" srcOrd="7" destOrd="0" presId="urn:microsoft.com/office/officeart/2005/8/layout/hierarchy2"/>
    <dgm:cxn modelId="{9CD4670B-4BA9-46F2-BED5-FC8D414082CA}" type="presParOf" srcId="{A123641E-BA14-470E-A70C-34279E0E135C}" destId="{8A3FF118-DCC0-4256-9702-8E286136C475}" srcOrd="0" destOrd="0" presId="urn:microsoft.com/office/officeart/2005/8/layout/hierarchy2"/>
    <dgm:cxn modelId="{42968EBE-0494-4212-BE50-34CDBD2B4A7B}" type="presParOf" srcId="{A123641E-BA14-470E-A70C-34279E0E135C}" destId="{B7D8E05A-EF45-4EA2-AE9A-89999734CC1A}" srcOrd="1" destOrd="0" presId="urn:microsoft.com/office/officeart/2005/8/layout/hierarchy2"/>
    <dgm:cxn modelId="{A9B28BC8-AF48-49A7-915C-55F235E2BE15}" type="presParOf" srcId="{4864C60B-7E12-49CE-8F5E-AC71A56BD949}" destId="{13A150CC-8712-4D62-9D94-0E0DFCDE42E4}" srcOrd="8" destOrd="0" presId="urn:microsoft.com/office/officeart/2005/8/layout/hierarchy2"/>
    <dgm:cxn modelId="{59058FDE-5B98-4929-9302-971AD2B2A4A5}" type="presParOf" srcId="{13A150CC-8712-4D62-9D94-0E0DFCDE42E4}" destId="{6AFAC34A-4EC0-4C30-B2B3-5C1BF5018316}" srcOrd="0" destOrd="0" presId="urn:microsoft.com/office/officeart/2005/8/layout/hierarchy2"/>
    <dgm:cxn modelId="{B57440DD-1F14-4878-80CC-822F0E643FEC}" type="presParOf" srcId="{4864C60B-7E12-49CE-8F5E-AC71A56BD949}" destId="{7756A671-8EED-4B00-97BE-698F19CB09AB}" srcOrd="9" destOrd="0" presId="urn:microsoft.com/office/officeart/2005/8/layout/hierarchy2"/>
    <dgm:cxn modelId="{853548B2-FEA2-4F1A-BE8E-13B18B6D43BC}" type="presParOf" srcId="{7756A671-8EED-4B00-97BE-698F19CB09AB}" destId="{75778997-D516-4E17-BA2D-DD56B68C6323}" srcOrd="0" destOrd="0" presId="urn:microsoft.com/office/officeart/2005/8/layout/hierarchy2"/>
    <dgm:cxn modelId="{22740AF9-BCB9-4713-A925-37477DFCDB48}" type="presParOf" srcId="{7756A671-8EED-4B00-97BE-698F19CB09AB}" destId="{045B5932-355C-4346-8849-A4CAF73B4437}" srcOrd="1" destOrd="0" presId="urn:microsoft.com/office/officeart/2005/8/layout/hierarchy2"/>
    <dgm:cxn modelId="{D5DD2457-525F-4D64-B8C9-6DFA549B8668}" type="presParOf" srcId="{4864C60B-7E12-49CE-8F5E-AC71A56BD949}" destId="{612946E0-0E57-4640-9AAC-5AC7496AA260}" srcOrd="10" destOrd="0" presId="urn:microsoft.com/office/officeart/2005/8/layout/hierarchy2"/>
    <dgm:cxn modelId="{A90E3074-6519-4116-ACBE-AEEF10AED1B2}" type="presParOf" srcId="{612946E0-0E57-4640-9AAC-5AC7496AA260}" destId="{719C180D-4707-49CA-A328-7231C881DD14}" srcOrd="0" destOrd="0" presId="urn:microsoft.com/office/officeart/2005/8/layout/hierarchy2"/>
    <dgm:cxn modelId="{7188B383-4DC1-43E5-B866-A25259938FCF}" type="presParOf" srcId="{4864C60B-7E12-49CE-8F5E-AC71A56BD949}" destId="{C7D18F8A-B393-4C48-B2E5-0AF06E135D56}" srcOrd="11" destOrd="0" presId="urn:microsoft.com/office/officeart/2005/8/layout/hierarchy2"/>
    <dgm:cxn modelId="{C91D7A37-DAA8-496B-862B-BC166847E21B}" type="presParOf" srcId="{C7D18F8A-B393-4C48-B2E5-0AF06E135D56}" destId="{36218C98-49C0-4510-B650-BF5040DA289D}" srcOrd="0" destOrd="0" presId="urn:microsoft.com/office/officeart/2005/8/layout/hierarchy2"/>
    <dgm:cxn modelId="{DC71480F-CB1F-4AF7-BC92-A5E6F83F2DDE}" type="presParOf" srcId="{C7D18F8A-B393-4C48-B2E5-0AF06E135D56}" destId="{4C943E6B-79EE-4EE7-827B-C396F13E02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042859-7BD1-43F8-91B4-9B7159021193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6EF0EC0-60A4-4C1A-9356-01B0251FFD65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總積分</a:t>
          </a:r>
          <a:endParaRPr lang="en-US" altLang="zh-TW" sz="2800" b="1" dirty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800" b="1" dirty="0">
              <a:latin typeface="微軟正黑體" pitchFamily="34" charset="-120"/>
              <a:ea typeface="微軟正黑體" pitchFamily="34" charset="-120"/>
            </a:rPr>
            <a:t>82</a:t>
          </a:r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63B15F2D-0DE7-49B5-BA24-46DB5A1E0C74}" type="par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3586689E-4824-4357-B5C5-C6CBA22C5BE4}" type="sib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5F19F90-8D69-404C-9A9D-7BDB7EB7260B}">
      <dgm:prSet phldrT="[文字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多元學習表現</a:t>
          </a:r>
          <a:endParaRPr lang="en-US" altLang="zh-TW" sz="2400" b="1" dirty="0">
            <a:latin typeface="微軟正黑體" pitchFamily="34" charset="-120"/>
            <a:ea typeface="微軟正黑體" pitchFamily="34" charset="-120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上限</a:t>
          </a: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26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A566D270-584A-4F8C-94B5-1FBBC6385D9F}" type="parTrans" cxnId="{C4971AB5-BB5F-4714-A171-BEDFAA800483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9674AA0D-31AC-44A3-9235-49C40C086853}" type="sibTrans" cxnId="{C4971AB5-BB5F-4714-A171-BEDFAA800483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ABF2B30D-A8A7-4653-9DF9-7166AF4EF21F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國中會考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27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F4CB143E-5537-4CFA-9D27-C78EE9CB0B6F}" type="sibTrans" cxnId="{A8364DFD-4FCC-49EC-9111-6DC4F5EE2675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80BA10E6-5AE9-485A-92E2-9343B21C232B}" type="parTrans" cxnId="{A8364DFD-4FCC-49EC-9111-6DC4F5EE2675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7EA8D52-BDF6-43B1-84C5-1EC16340A9A6}">
      <dgm:prSet phldrT="[文字]" custT="1"/>
      <dgm:spPr>
        <a:solidFill>
          <a:srgbClr val="00B050"/>
        </a:solidFill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志願序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B43E5D1B-1022-42D5-83CA-63075565F571}" type="sibTrans" cxnId="{AA982DCD-A850-47A5-BB2F-CAAF104824BB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2D7088E-D333-4845-ACAA-08D92F6B0330}" type="parTrans" cxnId="{AA982DCD-A850-47A5-BB2F-CAAF104824BB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B63DFE4-E972-46E7-ABCE-0089F4EF80E3}">
      <dgm:prSet phldrT="[文字]" custT="1"/>
      <dgm:spPr>
        <a:solidFill>
          <a:srgbClr val="00B0F0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適性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輔導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73DBD57C-F097-4DBF-BD8E-2F0E342295AD}" type="par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8F907636-33C9-4C05-83BA-404ECE9277EB}" type="sib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A56F0588-2BD0-469F-9B4D-A48204DD764A}">
      <dgm:prSet phldrT="[文字]" custT="1"/>
      <dgm:spPr>
        <a:solidFill>
          <a:schemeClr val="accent6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均衡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學習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12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D3936D28-7AE5-4C2B-BC22-01218E496625}" type="par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C68571ED-B5F9-43C3-A712-EFF0E05E4550}" type="sib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B4F08AF0-2C0F-4589-802F-1E7189676B81}">
      <dgm:prSet custT="1"/>
      <dgm:spPr/>
      <dgm:t>
        <a:bodyPr/>
        <a:lstStyle/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扶助弱勢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gm:t>
    </dgm:pt>
    <dgm:pt modelId="{DCE24F49-C126-47B6-8E21-D2DC99849F02}" type="parTrans" cxnId="{375D7FC6-D846-47DD-B2DF-F9B13B9D1CF0}">
      <dgm:prSet/>
      <dgm:spPr/>
      <dgm:t>
        <a:bodyPr/>
        <a:lstStyle/>
        <a:p>
          <a:endParaRPr lang="zh-TW" altLang="en-US"/>
        </a:p>
      </dgm:t>
    </dgm:pt>
    <dgm:pt modelId="{99F53732-E235-43E1-A186-116B709E0191}" type="sibTrans" cxnId="{375D7FC6-D846-47DD-B2DF-F9B13B9D1CF0}">
      <dgm:prSet/>
      <dgm:spPr/>
      <dgm:t>
        <a:bodyPr/>
        <a:lstStyle/>
        <a:p>
          <a:endParaRPr lang="zh-TW" altLang="en-US"/>
        </a:p>
      </dgm:t>
    </dgm:pt>
    <dgm:pt modelId="{6A8E58F3-CE7C-41BD-B0FC-D9B3E94474F2}" type="pres">
      <dgm:prSet presAssocID="{76042859-7BD1-43F8-91B4-9B71590211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93DE4C-DE68-46EB-9BC1-873975A36291}" type="pres">
      <dgm:prSet presAssocID="{36EF0EC0-60A4-4C1A-9356-01B0251FFD65}" presName="root1" presStyleCnt="0"/>
      <dgm:spPr/>
    </dgm:pt>
    <dgm:pt modelId="{51860751-2F77-4F7C-9BBC-65742AF08721}" type="pres">
      <dgm:prSet presAssocID="{36EF0EC0-60A4-4C1A-9356-01B0251FFD65}" presName="LevelOneTextNode" presStyleLbl="node0" presStyleIdx="0" presStyleCnt="1" custScaleX="85902" custScaleY="374311" custLinFactNeighborX="-138" custLinFactNeighborY="-57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864C60B-7E12-49CE-8F5E-AC71A56BD949}" type="pres">
      <dgm:prSet presAssocID="{36EF0EC0-60A4-4C1A-9356-01B0251FFD65}" presName="level2hierChild" presStyleCnt="0"/>
      <dgm:spPr/>
    </dgm:pt>
    <dgm:pt modelId="{4F783F26-B092-4B74-9314-D48043979B1B}" type="pres">
      <dgm:prSet presAssocID="{A566D270-584A-4F8C-94B5-1FBBC6385D9F}" presName="conn2-1" presStyleLbl="parChTrans1D2" presStyleIdx="0" presStyleCnt="6"/>
      <dgm:spPr/>
      <dgm:t>
        <a:bodyPr/>
        <a:lstStyle/>
        <a:p>
          <a:endParaRPr lang="zh-TW" altLang="en-US"/>
        </a:p>
      </dgm:t>
    </dgm:pt>
    <dgm:pt modelId="{CFD1DBAD-8EAA-4C5A-A826-53AFF53B0D8D}" type="pres">
      <dgm:prSet presAssocID="{A566D270-584A-4F8C-94B5-1FBBC6385D9F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F6298DF0-5CC5-48A4-98C8-6187AB028DE0}" type="pres">
      <dgm:prSet presAssocID="{25F19F90-8D69-404C-9A9D-7BDB7EB7260B}" presName="root2" presStyleCnt="0"/>
      <dgm:spPr/>
    </dgm:pt>
    <dgm:pt modelId="{8687AD84-380B-4640-9D34-724E0B43051A}" type="pres">
      <dgm:prSet presAssocID="{25F19F90-8D69-404C-9A9D-7BDB7EB7260B}" presName="LevelTwoTextNode" presStyleLbl="node2" presStyleIdx="0" presStyleCnt="6" custScaleX="178555" custScaleY="141161" custLinFactY="159619" custLinFactNeighborX="5007" custLinFactNeighborY="2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63C78D-10C8-4CA2-9DC0-6DA2ACE1FBD0}" type="pres">
      <dgm:prSet presAssocID="{25F19F90-8D69-404C-9A9D-7BDB7EB7260B}" presName="level3hierChild" presStyleCnt="0"/>
      <dgm:spPr/>
    </dgm:pt>
    <dgm:pt modelId="{8A81567E-0942-4B96-9ED5-35B53ACFE826}" type="pres">
      <dgm:prSet presAssocID="{22D7088E-D333-4845-ACAA-08D92F6B0330}" presName="conn2-1" presStyleLbl="parChTrans1D2" presStyleIdx="1" presStyleCnt="6"/>
      <dgm:spPr/>
      <dgm:t>
        <a:bodyPr/>
        <a:lstStyle/>
        <a:p>
          <a:endParaRPr lang="zh-TW" altLang="en-US"/>
        </a:p>
      </dgm:t>
    </dgm:pt>
    <dgm:pt modelId="{ACD0EDE8-919B-4A6E-B5EF-CAD46791B058}" type="pres">
      <dgm:prSet presAssocID="{22D7088E-D333-4845-ACAA-08D92F6B0330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47CEDAF8-B166-4E87-943D-1F880936D0EB}" type="pres">
      <dgm:prSet presAssocID="{D7EA8D52-BDF6-43B1-84C5-1EC16340A9A6}" presName="root2" presStyleCnt="0"/>
      <dgm:spPr/>
    </dgm:pt>
    <dgm:pt modelId="{89E66A01-90B6-4C50-9F92-CBFEC40CF37D}" type="pres">
      <dgm:prSet presAssocID="{D7EA8D52-BDF6-43B1-84C5-1EC16340A9A6}" presName="LevelTwoTextNode" presStyleLbl="node2" presStyleIdx="1" presStyleCnt="6" custScaleX="186651" custScaleY="71923" custLinFactY="-56482" custLinFactNeighborX="2994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40AC69-1C11-41EE-B81B-CE7C99CD1099}" type="pres">
      <dgm:prSet presAssocID="{D7EA8D52-BDF6-43B1-84C5-1EC16340A9A6}" presName="level3hierChild" presStyleCnt="0"/>
      <dgm:spPr/>
    </dgm:pt>
    <dgm:pt modelId="{2C4B1C30-899A-4C1C-901B-33685AB488E1}" type="pres">
      <dgm:prSet presAssocID="{73DBD57C-F097-4DBF-BD8E-2F0E342295AD}" presName="conn2-1" presStyleLbl="parChTrans1D2" presStyleIdx="2" presStyleCnt="6"/>
      <dgm:spPr/>
      <dgm:t>
        <a:bodyPr/>
        <a:lstStyle/>
        <a:p>
          <a:endParaRPr lang="zh-TW" altLang="en-US"/>
        </a:p>
      </dgm:t>
    </dgm:pt>
    <dgm:pt modelId="{36FE9599-8615-4824-953E-396DFAA43D6F}" type="pres">
      <dgm:prSet presAssocID="{73DBD57C-F097-4DBF-BD8E-2F0E342295AD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A123641E-BA14-470E-A70C-34279E0E135C}" type="pres">
      <dgm:prSet presAssocID="{DB63DFE4-E972-46E7-ABCE-0089F4EF80E3}" presName="root2" presStyleCnt="0"/>
      <dgm:spPr/>
    </dgm:pt>
    <dgm:pt modelId="{8A3FF118-DCC0-4256-9702-8E286136C475}" type="pres">
      <dgm:prSet presAssocID="{DB63DFE4-E972-46E7-ABCE-0089F4EF80E3}" presName="LevelTwoTextNode" presStyleLbl="node2" presStyleIdx="2" presStyleCnt="6" custScaleX="178958" custScaleY="77208" custLinFactNeighborX="2725" custLinFactNeighborY="236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D8E05A-EF45-4EA2-AE9A-89999734CC1A}" type="pres">
      <dgm:prSet presAssocID="{DB63DFE4-E972-46E7-ABCE-0089F4EF80E3}" presName="level3hierChild" presStyleCnt="0"/>
      <dgm:spPr/>
    </dgm:pt>
    <dgm:pt modelId="{13A150CC-8712-4D62-9D94-0E0DFCDE42E4}" type="pres">
      <dgm:prSet presAssocID="{D3936D28-7AE5-4C2B-BC22-01218E496625}" presName="conn2-1" presStyleLbl="parChTrans1D2" presStyleIdx="3" presStyleCnt="6"/>
      <dgm:spPr/>
      <dgm:t>
        <a:bodyPr/>
        <a:lstStyle/>
        <a:p>
          <a:endParaRPr lang="zh-TW" altLang="en-US"/>
        </a:p>
      </dgm:t>
    </dgm:pt>
    <dgm:pt modelId="{6AFAC34A-4EC0-4C30-B2B3-5C1BF5018316}" type="pres">
      <dgm:prSet presAssocID="{D3936D28-7AE5-4C2B-BC22-01218E496625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7756A671-8EED-4B00-97BE-698F19CB09AB}" type="pres">
      <dgm:prSet presAssocID="{A56F0588-2BD0-469F-9B4D-A48204DD764A}" presName="root2" presStyleCnt="0"/>
      <dgm:spPr/>
    </dgm:pt>
    <dgm:pt modelId="{75778997-D516-4E17-BA2D-DD56B68C6323}" type="pres">
      <dgm:prSet presAssocID="{A56F0588-2BD0-469F-9B4D-A48204DD764A}" presName="LevelTwoTextNode" presStyleLbl="node2" presStyleIdx="3" presStyleCnt="6" custScaleX="186222" custScaleY="84829" custLinFactY="-71138" custLinFactNeighborX="353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5B5932-355C-4346-8849-A4CAF73B4437}" type="pres">
      <dgm:prSet presAssocID="{A56F0588-2BD0-469F-9B4D-A48204DD764A}" presName="level3hierChild" presStyleCnt="0"/>
      <dgm:spPr/>
    </dgm:pt>
    <dgm:pt modelId="{612946E0-0E57-4640-9AAC-5AC7496AA260}" type="pres">
      <dgm:prSet presAssocID="{80BA10E6-5AE9-485A-92E2-9343B21C232B}" presName="conn2-1" presStyleLbl="parChTrans1D2" presStyleIdx="4" presStyleCnt="6"/>
      <dgm:spPr/>
      <dgm:t>
        <a:bodyPr/>
        <a:lstStyle/>
        <a:p>
          <a:endParaRPr lang="zh-TW" altLang="en-US"/>
        </a:p>
      </dgm:t>
    </dgm:pt>
    <dgm:pt modelId="{719C180D-4707-49CA-A328-7231C881DD14}" type="pres">
      <dgm:prSet presAssocID="{80BA10E6-5AE9-485A-92E2-9343B21C232B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C7D18F8A-B393-4C48-B2E5-0AF06E135D56}" type="pres">
      <dgm:prSet presAssocID="{ABF2B30D-A8A7-4653-9DF9-7166AF4EF21F}" presName="root2" presStyleCnt="0"/>
      <dgm:spPr/>
    </dgm:pt>
    <dgm:pt modelId="{36218C98-49C0-4510-B650-BF5040DA289D}" type="pres">
      <dgm:prSet presAssocID="{ABF2B30D-A8A7-4653-9DF9-7166AF4EF21F}" presName="LevelTwoTextNode" presStyleLbl="node2" presStyleIdx="4" presStyleCnt="6" custScaleX="181963" custScaleY="73008" custLinFactNeighborX="2725" custLinFactNeighborY="810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943E6B-79EE-4EE7-827B-C396F13E022C}" type="pres">
      <dgm:prSet presAssocID="{ABF2B30D-A8A7-4653-9DF9-7166AF4EF21F}" presName="level3hierChild" presStyleCnt="0"/>
      <dgm:spPr/>
    </dgm:pt>
    <dgm:pt modelId="{CCFE28C4-A20C-434E-A18A-02C6B2002090}" type="pres">
      <dgm:prSet presAssocID="{DCE24F49-C126-47B6-8E21-D2DC99849F02}" presName="conn2-1" presStyleLbl="parChTrans1D2" presStyleIdx="5" presStyleCnt="6"/>
      <dgm:spPr/>
      <dgm:t>
        <a:bodyPr/>
        <a:lstStyle/>
        <a:p>
          <a:endParaRPr lang="zh-TW" altLang="en-US"/>
        </a:p>
      </dgm:t>
    </dgm:pt>
    <dgm:pt modelId="{E9A620C1-438E-4D4A-8250-48AC20119870}" type="pres">
      <dgm:prSet presAssocID="{DCE24F49-C126-47B6-8E21-D2DC99849F02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D56EB998-9D01-4B44-8708-C136B6ADCAA3}" type="pres">
      <dgm:prSet presAssocID="{B4F08AF0-2C0F-4589-802F-1E7189676B81}" presName="root2" presStyleCnt="0"/>
      <dgm:spPr/>
    </dgm:pt>
    <dgm:pt modelId="{9171AA41-005C-49CD-9BEA-3058F09404BA}" type="pres">
      <dgm:prSet presAssocID="{B4F08AF0-2C0F-4589-802F-1E7189676B81}" presName="LevelTwoTextNode" presStyleLbl="node2" presStyleIdx="5" presStyleCnt="6" custScaleX="183487" custScaleY="78063" custLinFactY="-200000" custLinFactNeighborX="5007" custLinFactNeighborY="-2446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23D471-3F7B-407D-A999-6804E98F3327}" type="pres">
      <dgm:prSet presAssocID="{B4F08AF0-2C0F-4589-802F-1E7189676B81}" presName="level3hierChild" presStyleCnt="0"/>
      <dgm:spPr/>
    </dgm:pt>
  </dgm:ptLst>
  <dgm:cxnLst>
    <dgm:cxn modelId="{EF7E0187-E369-47B0-AD0E-B02A7C930F25}" srcId="{36EF0EC0-60A4-4C1A-9356-01B0251FFD65}" destId="{DB63DFE4-E972-46E7-ABCE-0089F4EF80E3}" srcOrd="2" destOrd="0" parTransId="{73DBD57C-F097-4DBF-BD8E-2F0E342295AD}" sibTransId="{8F907636-33C9-4C05-83BA-404ECE9277EB}"/>
    <dgm:cxn modelId="{8E59C311-DBC6-4BA8-8420-5ACAB59B6210}" type="presOf" srcId="{A566D270-584A-4F8C-94B5-1FBBC6385D9F}" destId="{4F783F26-B092-4B74-9314-D48043979B1B}" srcOrd="0" destOrd="0" presId="urn:microsoft.com/office/officeart/2005/8/layout/hierarchy2"/>
    <dgm:cxn modelId="{1A36738E-21A7-4DAE-B601-606949325E22}" type="presOf" srcId="{DB63DFE4-E972-46E7-ABCE-0089F4EF80E3}" destId="{8A3FF118-DCC0-4256-9702-8E286136C475}" srcOrd="0" destOrd="0" presId="urn:microsoft.com/office/officeart/2005/8/layout/hierarchy2"/>
    <dgm:cxn modelId="{AEE1E1E7-402C-401A-AF32-FEE16E752A0D}" type="presOf" srcId="{A56F0588-2BD0-469F-9B4D-A48204DD764A}" destId="{75778997-D516-4E17-BA2D-DD56B68C6323}" srcOrd="0" destOrd="0" presId="urn:microsoft.com/office/officeart/2005/8/layout/hierarchy2"/>
    <dgm:cxn modelId="{73014C9B-6B6D-4272-B8A4-E99E95AE3EAF}" type="presOf" srcId="{A566D270-584A-4F8C-94B5-1FBBC6385D9F}" destId="{CFD1DBAD-8EAA-4C5A-A826-53AFF53B0D8D}" srcOrd="1" destOrd="0" presId="urn:microsoft.com/office/officeart/2005/8/layout/hierarchy2"/>
    <dgm:cxn modelId="{0FDC6218-E19D-48D8-8BB2-E0321DA1EBCA}" type="presOf" srcId="{22D7088E-D333-4845-ACAA-08D92F6B0330}" destId="{8A81567E-0942-4B96-9ED5-35B53ACFE826}" srcOrd="0" destOrd="0" presId="urn:microsoft.com/office/officeart/2005/8/layout/hierarchy2"/>
    <dgm:cxn modelId="{0C18FD0F-46EE-43BE-A327-021ACE9C8259}" type="presOf" srcId="{80BA10E6-5AE9-485A-92E2-9343B21C232B}" destId="{719C180D-4707-49CA-A328-7231C881DD14}" srcOrd="1" destOrd="0" presId="urn:microsoft.com/office/officeart/2005/8/layout/hierarchy2"/>
    <dgm:cxn modelId="{44C8444E-43C2-4EE1-9D0D-339DD844DE40}" type="presOf" srcId="{D3936D28-7AE5-4C2B-BC22-01218E496625}" destId="{13A150CC-8712-4D62-9D94-0E0DFCDE42E4}" srcOrd="0" destOrd="0" presId="urn:microsoft.com/office/officeart/2005/8/layout/hierarchy2"/>
    <dgm:cxn modelId="{DE23FCD2-E42A-4A70-903F-760F851CFF6D}" type="presOf" srcId="{22D7088E-D333-4845-ACAA-08D92F6B0330}" destId="{ACD0EDE8-919B-4A6E-B5EF-CAD46791B058}" srcOrd="1" destOrd="0" presId="urn:microsoft.com/office/officeart/2005/8/layout/hierarchy2"/>
    <dgm:cxn modelId="{AA982DCD-A850-47A5-BB2F-CAAF104824BB}" srcId="{36EF0EC0-60A4-4C1A-9356-01B0251FFD65}" destId="{D7EA8D52-BDF6-43B1-84C5-1EC16340A9A6}" srcOrd="1" destOrd="0" parTransId="{22D7088E-D333-4845-ACAA-08D92F6B0330}" sibTransId="{B43E5D1B-1022-42D5-83CA-63075565F571}"/>
    <dgm:cxn modelId="{3A0DC671-D32E-4599-9891-A0E5B71581FF}" type="presOf" srcId="{36EF0EC0-60A4-4C1A-9356-01B0251FFD65}" destId="{51860751-2F77-4F7C-9BBC-65742AF08721}" srcOrd="0" destOrd="0" presId="urn:microsoft.com/office/officeart/2005/8/layout/hierarchy2"/>
    <dgm:cxn modelId="{3859B86B-D16D-4F16-A0A8-5EE71530F9EC}" type="presOf" srcId="{B4F08AF0-2C0F-4589-802F-1E7189676B81}" destId="{9171AA41-005C-49CD-9BEA-3058F09404BA}" srcOrd="0" destOrd="0" presId="urn:microsoft.com/office/officeart/2005/8/layout/hierarchy2"/>
    <dgm:cxn modelId="{14059885-84DD-4F1E-9ED5-F996EEE8ACA8}" srcId="{76042859-7BD1-43F8-91B4-9B7159021193}" destId="{36EF0EC0-60A4-4C1A-9356-01B0251FFD65}" srcOrd="0" destOrd="0" parTransId="{63B15F2D-0DE7-49B5-BA24-46DB5A1E0C74}" sibTransId="{3586689E-4824-4357-B5C5-C6CBA22C5BE4}"/>
    <dgm:cxn modelId="{4A7586D1-8D61-40D2-9DA1-6A9573CAF251}" srcId="{36EF0EC0-60A4-4C1A-9356-01B0251FFD65}" destId="{A56F0588-2BD0-469F-9B4D-A48204DD764A}" srcOrd="3" destOrd="0" parTransId="{D3936D28-7AE5-4C2B-BC22-01218E496625}" sibTransId="{C68571ED-B5F9-43C3-A712-EFF0E05E4550}"/>
    <dgm:cxn modelId="{FB29236F-0E04-4276-863A-99C1F1BE6601}" type="presOf" srcId="{80BA10E6-5AE9-485A-92E2-9343B21C232B}" destId="{612946E0-0E57-4640-9AAC-5AC7496AA260}" srcOrd="0" destOrd="0" presId="urn:microsoft.com/office/officeart/2005/8/layout/hierarchy2"/>
    <dgm:cxn modelId="{59ED76A8-A433-415F-AC3D-2EE7FB6013B6}" type="presOf" srcId="{73DBD57C-F097-4DBF-BD8E-2F0E342295AD}" destId="{36FE9599-8615-4824-953E-396DFAA43D6F}" srcOrd="1" destOrd="0" presId="urn:microsoft.com/office/officeart/2005/8/layout/hierarchy2"/>
    <dgm:cxn modelId="{375D7FC6-D846-47DD-B2DF-F9B13B9D1CF0}" srcId="{36EF0EC0-60A4-4C1A-9356-01B0251FFD65}" destId="{B4F08AF0-2C0F-4589-802F-1E7189676B81}" srcOrd="5" destOrd="0" parTransId="{DCE24F49-C126-47B6-8E21-D2DC99849F02}" sibTransId="{99F53732-E235-43E1-A186-116B709E0191}"/>
    <dgm:cxn modelId="{D54DE90F-7196-4010-83C7-8905C0720A10}" type="presOf" srcId="{DCE24F49-C126-47B6-8E21-D2DC99849F02}" destId="{E9A620C1-438E-4D4A-8250-48AC20119870}" srcOrd="1" destOrd="0" presId="urn:microsoft.com/office/officeart/2005/8/layout/hierarchy2"/>
    <dgm:cxn modelId="{9CC3BD21-0841-4957-A985-6F373A6A065F}" type="presOf" srcId="{D7EA8D52-BDF6-43B1-84C5-1EC16340A9A6}" destId="{89E66A01-90B6-4C50-9F92-CBFEC40CF37D}" srcOrd="0" destOrd="0" presId="urn:microsoft.com/office/officeart/2005/8/layout/hierarchy2"/>
    <dgm:cxn modelId="{D45E2F91-E67F-4759-9A79-9A6ED0A9E90A}" type="presOf" srcId="{DCE24F49-C126-47B6-8E21-D2DC99849F02}" destId="{CCFE28C4-A20C-434E-A18A-02C6B2002090}" srcOrd="0" destOrd="0" presId="urn:microsoft.com/office/officeart/2005/8/layout/hierarchy2"/>
    <dgm:cxn modelId="{A8364DFD-4FCC-49EC-9111-6DC4F5EE2675}" srcId="{36EF0EC0-60A4-4C1A-9356-01B0251FFD65}" destId="{ABF2B30D-A8A7-4653-9DF9-7166AF4EF21F}" srcOrd="4" destOrd="0" parTransId="{80BA10E6-5AE9-485A-92E2-9343B21C232B}" sibTransId="{F4CB143E-5537-4CFA-9D27-C78EE9CB0B6F}"/>
    <dgm:cxn modelId="{66F0BB01-5DD9-463C-A517-AE5C2072CEC0}" type="presOf" srcId="{73DBD57C-F097-4DBF-BD8E-2F0E342295AD}" destId="{2C4B1C30-899A-4C1C-901B-33685AB488E1}" srcOrd="0" destOrd="0" presId="urn:microsoft.com/office/officeart/2005/8/layout/hierarchy2"/>
    <dgm:cxn modelId="{C4971AB5-BB5F-4714-A171-BEDFAA800483}" srcId="{36EF0EC0-60A4-4C1A-9356-01B0251FFD65}" destId="{25F19F90-8D69-404C-9A9D-7BDB7EB7260B}" srcOrd="0" destOrd="0" parTransId="{A566D270-584A-4F8C-94B5-1FBBC6385D9F}" sibTransId="{9674AA0D-31AC-44A3-9235-49C40C086853}"/>
    <dgm:cxn modelId="{860DBDA6-208C-41B2-80F8-6BF279F9E74F}" type="presOf" srcId="{D3936D28-7AE5-4C2B-BC22-01218E496625}" destId="{6AFAC34A-4EC0-4C30-B2B3-5C1BF5018316}" srcOrd="1" destOrd="0" presId="urn:microsoft.com/office/officeart/2005/8/layout/hierarchy2"/>
    <dgm:cxn modelId="{6FBBDBBC-AB92-4B16-9E2C-580F78781F36}" type="presOf" srcId="{ABF2B30D-A8A7-4653-9DF9-7166AF4EF21F}" destId="{36218C98-49C0-4510-B650-BF5040DA289D}" srcOrd="0" destOrd="0" presId="urn:microsoft.com/office/officeart/2005/8/layout/hierarchy2"/>
    <dgm:cxn modelId="{20D45FE7-15FA-4E69-A07F-D7044D84BA12}" type="presOf" srcId="{25F19F90-8D69-404C-9A9D-7BDB7EB7260B}" destId="{8687AD84-380B-4640-9D34-724E0B43051A}" srcOrd="0" destOrd="0" presId="urn:microsoft.com/office/officeart/2005/8/layout/hierarchy2"/>
    <dgm:cxn modelId="{84AA2715-6E66-4BD3-B1D1-024D431A257B}" type="presOf" srcId="{76042859-7BD1-43F8-91B4-9B7159021193}" destId="{6A8E58F3-CE7C-41BD-B0FC-D9B3E94474F2}" srcOrd="0" destOrd="0" presId="urn:microsoft.com/office/officeart/2005/8/layout/hierarchy2"/>
    <dgm:cxn modelId="{05D8527F-78A8-4528-B09C-6F7CFDA5CB96}" type="presParOf" srcId="{6A8E58F3-CE7C-41BD-B0FC-D9B3E94474F2}" destId="{DE93DE4C-DE68-46EB-9BC1-873975A36291}" srcOrd="0" destOrd="0" presId="urn:microsoft.com/office/officeart/2005/8/layout/hierarchy2"/>
    <dgm:cxn modelId="{813AEC98-671E-4CB4-994C-5F8C574EA9D0}" type="presParOf" srcId="{DE93DE4C-DE68-46EB-9BC1-873975A36291}" destId="{51860751-2F77-4F7C-9BBC-65742AF08721}" srcOrd="0" destOrd="0" presId="urn:microsoft.com/office/officeart/2005/8/layout/hierarchy2"/>
    <dgm:cxn modelId="{64B2E768-7D32-4E13-8CFD-4DE7FAD55E32}" type="presParOf" srcId="{DE93DE4C-DE68-46EB-9BC1-873975A36291}" destId="{4864C60B-7E12-49CE-8F5E-AC71A56BD949}" srcOrd="1" destOrd="0" presId="urn:microsoft.com/office/officeart/2005/8/layout/hierarchy2"/>
    <dgm:cxn modelId="{4B38724F-AFA2-4481-A61C-22540B958102}" type="presParOf" srcId="{4864C60B-7E12-49CE-8F5E-AC71A56BD949}" destId="{4F783F26-B092-4B74-9314-D48043979B1B}" srcOrd="0" destOrd="0" presId="urn:microsoft.com/office/officeart/2005/8/layout/hierarchy2"/>
    <dgm:cxn modelId="{6DAF9F8D-5C97-40AC-A64B-693834AB55FB}" type="presParOf" srcId="{4F783F26-B092-4B74-9314-D48043979B1B}" destId="{CFD1DBAD-8EAA-4C5A-A826-53AFF53B0D8D}" srcOrd="0" destOrd="0" presId="urn:microsoft.com/office/officeart/2005/8/layout/hierarchy2"/>
    <dgm:cxn modelId="{35F7EFB1-9431-4E80-B95A-B9E66D422E8E}" type="presParOf" srcId="{4864C60B-7E12-49CE-8F5E-AC71A56BD949}" destId="{F6298DF0-5CC5-48A4-98C8-6187AB028DE0}" srcOrd="1" destOrd="0" presId="urn:microsoft.com/office/officeart/2005/8/layout/hierarchy2"/>
    <dgm:cxn modelId="{82FABF58-331D-46D6-9062-B795E3DBF29F}" type="presParOf" srcId="{F6298DF0-5CC5-48A4-98C8-6187AB028DE0}" destId="{8687AD84-380B-4640-9D34-724E0B43051A}" srcOrd="0" destOrd="0" presId="urn:microsoft.com/office/officeart/2005/8/layout/hierarchy2"/>
    <dgm:cxn modelId="{7A8822DF-265F-4B56-B189-E10D5019C17E}" type="presParOf" srcId="{F6298DF0-5CC5-48A4-98C8-6187AB028DE0}" destId="{D363C78D-10C8-4CA2-9DC0-6DA2ACE1FBD0}" srcOrd="1" destOrd="0" presId="urn:microsoft.com/office/officeart/2005/8/layout/hierarchy2"/>
    <dgm:cxn modelId="{C5D9256E-2693-4E51-BD37-2356FA03C334}" type="presParOf" srcId="{4864C60B-7E12-49CE-8F5E-AC71A56BD949}" destId="{8A81567E-0942-4B96-9ED5-35B53ACFE826}" srcOrd="2" destOrd="0" presId="urn:microsoft.com/office/officeart/2005/8/layout/hierarchy2"/>
    <dgm:cxn modelId="{E90EE4E9-7494-4C42-90B5-8CCB030BA281}" type="presParOf" srcId="{8A81567E-0942-4B96-9ED5-35B53ACFE826}" destId="{ACD0EDE8-919B-4A6E-B5EF-CAD46791B058}" srcOrd="0" destOrd="0" presId="urn:microsoft.com/office/officeart/2005/8/layout/hierarchy2"/>
    <dgm:cxn modelId="{02AC1821-3EC4-4C8D-B9B1-4BA66F7FC865}" type="presParOf" srcId="{4864C60B-7E12-49CE-8F5E-AC71A56BD949}" destId="{47CEDAF8-B166-4E87-943D-1F880936D0EB}" srcOrd="3" destOrd="0" presId="urn:microsoft.com/office/officeart/2005/8/layout/hierarchy2"/>
    <dgm:cxn modelId="{3E4BDAB0-3BA3-4D8B-B27A-6A379CDB796E}" type="presParOf" srcId="{47CEDAF8-B166-4E87-943D-1F880936D0EB}" destId="{89E66A01-90B6-4C50-9F92-CBFEC40CF37D}" srcOrd="0" destOrd="0" presId="urn:microsoft.com/office/officeart/2005/8/layout/hierarchy2"/>
    <dgm:cxn modelId="{7BC03B2D-08A7-4ABB-B939-799BBFF90508}" type="presParOf" srcId="{47CEDAF8-B166-4E87-943D-1F880936D0EB}" destId="{0240AC69-1C11-41EE-B81B-CE7C99CD1099}" srcOrd="1" destOrd="0" presId="urn:microsoft.com/office/officeart/2005/8/layout/hierarchy2"/>
    <dgm:cxn modelId="{390D9D87-B530-4DE1-9818-A45B8AE967EE}" type="presParOf" srcId="{4864C60B-7E12-49CE-8F5E-AC71A56BD949}" destId="{2C4B1C30-899A-4C1C-901B-33685AB488E1}" srcOrd="4" destOrd="0" presId="urn:microsoft.com/office/officeart/2005/8/layout/hierarchy2"/>
    <dgm:cxn modelId="{A6A68B98-7F8A-439A-B1BA-977EB8351F9B}" type="presParOf" srcId="{2C4B1C30-899A-4C1C-901B-33685AB488E1}" destId="{36FE9599-8615-4824-953E-396DFAA43D6F}" srcOrd="0" destOrd="0" presId="urn:microsoft.com/office/officeart/2005/8/layout/hierarchy2"/>
    <dgm:cxn modelId="{F24599D3-B8CB-403C-AF8F-03BC1FF58FBE}" type="presParOf" srcId="{4864C60B-7E12-49CE-8F5E-AC71A56BD949}" destId="{A123641E-BA14-470E-A70C-34279E0E135C}" srcOrd="5" destOrd="0" presId="urn:microsoft.com/office/officeart/2005/8/layout/hierarchy2"/>
    <dgm:cxn modelId="{4208C787-1D84-4C3F-B600-2B6F8C922D67}" type="presParOf" srcId="{A123641E-BA14-470E-A70C-34279E0E135C}" destId="{8A3FF118-DCC0-4256-9702-8E286136C475}" srcOrd="0" destOrd="0" presId="urn:microsoft.com/office/officeart/2005/8/layout/hierarchy2"/>
    <dgm:cxn modelId="{9F47973D-99CA-4160-9F8F-D52D1D44276F}" type="presParOf" srcId="{A123641E-BA14-470E-A70C-34279E0E135C}" destId="{B7D8E05A-EF45-4EA2-AE9A-89999734CC1A}" srcOrd="1" destOrd="0" presId="urn:microsoft.com/office/officeart/2005/8/layout/hierarchy2"/>
    <dgm:cxn modelId="{7887A744-0F47-43CF-9396-9D35C968AF82}" type="presParOf" srcId="{4864C60B-7E12-49CE-8F5E-AC71A56BD949}" destId="{13A150CC-8712-4D62-9D94-0E0DFCDE42E4}" srcOrd="6" destOrd="0" presId="urn:microsoft.com/office/officeart/2005/8/layout/hierarchy2"/>
    <dgm:cxn modelId="{2EB4539C-1306-4629-B687-25A4239BE76C}" type="presParOf" srcId="{13A150CC-8712-4D62-9D94-0E0DFCDE42E4}" destId="{6AFAC34A-4EC0-4C30-B2B3-5C1BF5018316}" srcOrd="0" destOrd="0" presId="urn:microsoft.com/office/officeart/2005/8/layout/hierarchy2"/>
    <dgm:cxn modelId="{3306FB10-0111-4857-9DA6-6087A64460B6}" type="presParOf" srcId="{4864C60B-7E12-49CE-8F5E-AC71A56BD949}" destId="{7756A671-8EED-4B00-97BE-698F19CB09AB}" srcOrd="7" destOrd="0" presId="urn:microsoft.com/office/officeart/2005/8/layout/hierarchy2"/>
    <dgm:cxn modelId="{2156D113-9075-45EF-B612-C9266E20F8AC}" type="presParOf" srcId="{7756A671-8EED-4B00-97BE-698F19CB09AB}" destId="{75778997-D516-4E17-BA2D-DD56B68C6323}" srcOrd="0" destOrd="0" presId="urn:microsoft.com/office/officeart/2005/8/layout/hierarchy2"/>
    <dgm:cxn modelId="{68B4B06F-7953-42D9-858E-EB7A6D98C61B}" type="presParOf" srcId="{7756A671-8EED-4B00-97BE-698F19CB09AB}" destId="{045B5932-355C-4346-8849-A4CAF73B4437}" srcOrd="1" destOrd="0" presId="urn:microsoft.com/office/officeart/2005/8/layout/hierarchy2"/>
    <dgm:cxn modelId="{779C8488-C858-4555-8FFD-A6BA48A4F840}" type="presParOf" srcId="{4864C60B-7E12-49CE-8F5E-AC71A56BD949}" destId="{612946E0-0E57-4640-9AAC-5AC7496AA260}" srcOrd="8" destOrd="0" presId="urn:microsoft.com/office/officeart/2005/8/layout/hierarchy2"/>
    <dgm:cxn modelId="{0220FB25-4DE9-490B-B60D-63D12043A19C}" type="presParOf" srcId="{612946E0-0E57-4640-9AAC-5AC7496AA260}" destId="{719C180D-4707-49CA-A328-7231C881DD14}" srcOrd="0" destOrd="0" presId="urn:microsoft.com/office/officeart/2005/8/layout/hierarchy2"/>
    <dgm:cxn modelId="{9D11F41C-E5CC-47DF-9E65-D2293554FBA4}" type="presParOf" srcId="{4864C60B-7E12-49CE-8F5E-AC71A56BD949}" destId="{C7D18F8A-B393-4C48-B2E5-0AF06E135D56}" srcOrd="9" destOrd="0" presId="urn:microsoft.com/office/officeart/2005/8/layout/hierarchy2"/>
    <dgm:cxn modelId="{DE02DF56-38D2-4626-9AB5-03008757EB23}" type="presParOf" srcId="{C7D18F8A-B393-4C48-B2E5-0AF06E135D56}" destId="{36218C98-49C0-4510-B650-BF5040DA289D}" srcOrd="0" destOrd="0" presId="urn:microsoft.com/office/officeart/2005/8/layout/hierarchy2"/>
    <dgm:cxn modelId="{EC9522E8-97CE-4362-AB6F-1B4E2EA1993F}" type="presParOf" srcId="{C7D18F8A-B393-4C48-B2E5-0AF06E135D56}" destId="{4C943E6B-79EE-4EE7-827B-C396F13E022C}" srcOrd="1" destOrd="0" presId="urn:microsoft.com/office/officeart/2005/8/layout/hierarchy2"/>
    <dgm:cxn modelId="{9525EBDE-E5A2-471D-8382-946E54A8ABD1}" type="presParOf" srcId="{4864C60B-7E12-49CE-8F5E-AC71A56BD949}" destId="{CCFE28C4-A20C-434E-A18A-02C6B2002090}" srcOrd="10" destOrd="0" presId="urn:microsoft.com/office/officeart/2005/8/layout/hierarchy2"/>
    <dgm:cxn modelId="{41DB255F-ACDE-4C87-AD03-7B6CD3A7EBC5}" type="presParOf" srcId="{CCFE28C4-A20C-434E-A18A-02C6B2002090}" destId="{E9A620C1-438E-4D4A-8250-48AC20119870}" srcOrd="0" destOrd="0" presId="urn:microsoft.com/office/officeart/2005/8/layout/hierarchy2"/>
    <dgm:cxn modelId="{7DB7F1FB-F87F-49BB-812E-109DD169F9FB}" type="presParOf" srcId="{4864C60B-7E12-49CE-8F5E-AC71A56BD949}" destId="{D56EB998-9D01-4B44-8708-C136B6ADCAA3}" srcOrd="11" destOrd="0" presId="urn:microsoft.com/office/officeart/2005/8/layout/hierarchy2"/>
    <dgm:cxn modelId="{DBD5F731-4D35-4041-8749-A2DFE3B26F9A}" type="presParOf" srcId="{D56EB998-9D01-4B44-8708-C136B6ADCAA3}" destId="{9171AA41-005C-49CD-9BEA-3058F09404BA}" srcOrd="0" destOrd="0" presId="urn:microsoft.com/office/officeart/2005/8/layout/hierarchy2"/>
    <dgm:cxn modelId="{B267AC25-3815-4EE5-B5C0-B5D83BD645A5}" type="presParOf" srcId="{D56EB998-9D01-4B44-8708-C136B6ADCAA3}" destId="{0623D471-3F7B-407D-A999-6804E98F33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042859-7BD1-43F8-91B4-9B7159021193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6EF0EC0-60A4-4C1A-9356-01B0251FFD65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總積分</a:t>
          </a:r>
          <a:endParaRPr lang="en-US" altLang="zh-TW" sz="2800" b="1" dirty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800" b="1" dirty="0">
              <a:latin typeface="微軟正黑體" pitchFamily="34" charset="-120"/>
              <a:ea typeface="微軟正黑體" pitchFamily="34" charset="-120"/>
            </a:rPr>
            <a:t>101</a:t>
          </a:r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63B15F2D-0DE7-49B5-BA24-46DB5A1E0C74}" type="par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3586689E-4824-4357-B5C5-C6CBA22C5BE4}" type="sib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5F19F90-8D69-404C-9A9D-7BDB7EB7260B}">
      <dgm:prSet phldrT="[文字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多元學習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上限</a:t>
          </a: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A566D270-584A-4F8C-94B5-1FBBC6385D9F}" type="parTrans" cxnId="{C4971AB5-BB5F-4714-A171-BEDFAA800483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9674AA0D-31AC-44A3-9235-49C40C086853}" type="sibTrans" cxnId="{C4971AB5-BB5F-4714-A171-BEDFAA800483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ABF2B30D-A8A7-4653-9DF9-7166AF4EF21F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國中會考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F4CB143E-5537-4CFA-9D27-C78EE9CB0B6F}" type="sibTrans" cxnId="{A8364DFD-4FCC-49EC-9111-6DC4F5EE2675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80BA10E6-5AE9-485A-92E2-9343B21C232B}" type="parTrans" cxnId="{A8364DFD-4FCC-49EC-9111-6DC4F5EE2675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7EA8D52-BDF6-43B1-84C5-1EC16340A9A6}">
      <dgm:prSet phldrT="[文字]" custT="1"/>
      <dgm:spPr>
        <a:solidFill>
          <a:srgbClr val="00B050"/>
        </a:solidFill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技藝優良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B43E5D1B-1022-42D5-83CA-63075565F571}" type="sibTrans" cxnId="{AA982DCD-A850-47A5-BB2F-CAAF104824BB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2D7088E-D333-4845-ACAA-08D92F6B0330}" type="parTrans" cxnId="{AA982DCD-A850-47A5-BB2F-CAAF104824BB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B63DFE4-E972-46E7-ABCE-0089F4EF80E3}">
      <dgm:prSet phldrT="[文字]" custT="1"/>
      <dgm:spPr>
        <a:solidFill>
          <a:srgbClr val="00B0F0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志願序</a:t>
          </a:r>
          <a:r>
            <a: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26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分</a:t>
          </a:r>
          <a:r>
            <a: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(30</a:t>
          </a:r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個志願</a:t>
          </a:r>
          <a:r>
            <a: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DBD57C-F097-4DBF-BD8E-2F0E342295AD}" type="par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8F907636-33C9-4C05-83BA-404ECE9277EB}" type="sib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A56F0588-2BD0-469F-9B4D-A48204DD764A}">
      <dgm:prSet phldrT="[文字]" custT="1"/>
      <dgm:spPr>
        <a:solidFill>
          <a:schemeClr val="accent6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均衡學習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21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D3936D28-7AE5-4C2B-BC22-01218E496625}" type="par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C68571ED-B5F9-43C3-A712-EFF0E05E4550}" type="sib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B4F08AF0-2C0F-4589-802F-1E7189676B81}">
      <dgm:prSet custT="1"/>
      <dgm:spPr/>
      <dgm:t>
        <a:bodyPr/>
        <a:lstStyle/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弱勢身分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gm:t>
    </dgm:pt>
    <dgm:pt modelId="{DCE24F49-C126-47B6-8E21-D2DC99849F02}" type="parTrans" cxnId="{375D7FC6-D846-47DD-B2DF-F9B13B9D1CF0}">
      <dgm:prSet/>
      <dgm:spPr/>
      <dgm:t>
        <a:bodyPr/>
        <a:lstStyle/>
        <a:p>
          <a:endParaRPr lang="zh-TW" altLang="en-US"/>
        </a:p>
      </dgm:t>
    </dgm:pt>
    <dgm:pt modelId="{99F53732-E235-43E1-A186-116B709E0191}" type="sibTrans" cxnId="{375D7FC6-D846-47DD-B2DF-F9B13B9D1CF0}">
      <dgm:prSet/>
      <dgm:spPr/>
      <dgm:t>
        <a:bodyPr/>
        <a:lstStyle/>
        <a:p>
          <a:endParaRPr lang="zh-TW" altLang="en-US"/>
        </a:p>
      </dgm:t>
    </dgm:pt>
    <dgm:pt modelId="{8C8595E3-9231-42F1-B2B4-EFD606475A23}">
      <dgm:prSet custT="1"/>
      <dgm:spPr/>
      <dgm:t>
        <a:bodyPr/>
        <a:lstStyle/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寫作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分六級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B5C0B0-5CC7-408F-B32F-F988302E8D46}" type="parTrans" cxnId="{BD31023E-FB1F-4C6A-B670-007332A3B6CE}">
      <dgm:prSet/>
      <dgm:spPr/>
      <dgm:t>
        <a:bodyPr/>
        <a:lstStyle/>
        <a:p>
          <a:endParaRPr lang="zh-TW" altLang="en-US"/>
        </a:p>
      </dgm:t>
    </dgm:pt>
    <dgm:pt modelId="{889FD146-4B48-4D3D-810D-1691CA38813A}" type="sibTrans" cxnId="{BD31023E-FB1F-4C6A-B670-007332A3B6CE}">
      <dgm:prSet/>
      <dgm:spPr/>
      <dgm:t>
        <a:bodyPr/>
        <a:lstStyle/>
        <a:p>
          <a:endParaRPr lang="zh-TW" altLang="en-US"/>
        </a:p>
      </dgm:t>
    </dgm:pt>
    <dgm:pt modelId="{6A8E58F3-CE7C-41BD-B0FC-D9B3E94474F2}" type="pres">
      <dgm:prSet presAssocID="{76042859-7BD1-43F8-91B4-9B71590211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93DE4C-DE68-46EB-9BC1-873975A36291}" type="pres">
      <dgm:prSet presAssocID="{36EF0EC0-60A4-4C1A-9356-01B0251FFD65}" presName="root1" presStyleCnt="0"/>
      <dgm:spPr/>
    </dgm:pt>
    <dgm:pt modelId="{51860751-2F77-4F7C-9BBC-65742AF08721}" type="pres">
      <dgm:prSet presAssocID="{36EF0EC0-60A4-4C1A-9356-01B0251FFD65}" presName="LevelOneTextNode" presStyleLbl="node0" presStyleIdx="0" presStyleCnt="1" custScaleX="85902" custScaleY="374311" custLinFactNeighborX="-138" custLinFactNeighborY="-57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864C60B-7E12-49CE-8F5E-AC71A56BD949}" type="pres">
      <dgm:prSet presAssocID="{36EF0EC0-60A4-4C1A-9356-01B0251FFD65}" presName="level2hierChild" presStyleCnt="0"/>
      <dgm:spPr/>
    </dgm:pt>
    <dgm:pt modelId="{4F783F26-B092-4B74-9314-D48043979B1B}" type="pres">
      <dgm:prSet presAssocID="{A566D270-584A-4F8C-94B5-1FBBC6385D9F}" presName="conn2-1" presStyleLbl="parChTrans1D2" presStyleIdx="0" presStyleCnt="7"/>
      <dgm:spPr/>
      <dgm:t>
        <a:bodyPr/>
        <a:lstStyle/>
        <a:p>
          <a:endParaRPr lang="zh-TW" altLang="en-US"/>
        </a:p>
      </dgm:t>
    </dgm:pt>
    <dgm:pt modelId="{CFD1DBAD-8EAA-4C5A-A826-53AFF53B0D8D}" type="pres">
      <dgm:prSet presAssocID="{A566D270-584A-4F8C-94B5-1FBBC6385D9F}" presName="connTx" presStyleLbl="parChTrans1D2" presStyleIdx="0" presStyleCnt="7"/>
      <dgm:spPr/>
      <dgm:t>
        <a:bodyPr/>
        <a:lstStyle/>
        <a:p>
          <a:endParaRPr lang="zh-TW" altLang="en-US"/>
        </a:p>
      </dgm:t>
    </dgm:pt>
    <dgm:pt modelId="{F6298DF0-5CC5-48A4-98C8-6187AB028DE0}" type="pres">
      <dgm:prSet presAssocID="{25F19F90-8D69-404C-9A9D-7BDB7EB7260B}" presName="root2" presStyleCnt="0"/>
      <dgm:spPr/>
    </dgm:pt>
    <dgm:pt modelId="{8687AD84-380B-4640-9D34-724E0B43051A}" type="pres">
      <dgm:prSet presAssocID="{25F19F90-8D69-404C-9A9D-7BDB7EB7260B}" presName="LevelTwoTextNode" presStyleLbl="node2" presStyleIdx="0" presStyleCnt="7" custScaleX="129190" custScaleY="48596" custLinFactNeighborX="2915" custLinFactNeighborY="5940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63C78D-10C8-4CA2-9DC0-6DA2ACE1FBD0}" type="pres">
      <dgm:prSet presAssocID="{25F19F90-8D69-404C-9A9D-7BDB7EB7260B}" presName="level3hierChild" presStyleCnt="0"/>
      <dgm:spPr/>
    </dgm:pt>
    <dgm:pt modelId="{8A81567E-0942-4B96-9ED5-35B53ACFE826}" type="pres">
      <dgm:prSet presAssocID="{22D7088E-D333-4845-ACAA-08D92F6B0330}" presName="conn2-1" presStyleLbl="parChTrans1D2" presStyleIdx="1" presStyleCnt="7"/>
      <dgm:spPr/>
      <dgm:t>
        <a:bodyPr/>
        <a:lstStyle/>
        <a:p>
          <a:endParaRPr lang="zh-TW" altLang="en-US"/>
        </a:p>
      </dgm:t>
    </dgm:pt>
    <dgm:pt modelId="{ACD0EDE8-919B-4A6E-B5EF-CAD46791B058}" type="pres">
      <dgm:prSet presAssocID="{22D7088E-D333-4845-ACAA-08D92F6B0330}" presName="connTx" presStyleLbl="parChTrans1D2" presStyleIdx="1" presStyleCnt="7"/>
      <dgm:spPr/>
      <dgm:t>
        <a:bodyPr/>
        <a:lstStyle/>
        <a:p>
          <a:endParaRPr lang="zh-TW" altLang="en-US"/>
        </a:p>
      </dgm:t>
    </dgm:pt>
    <dgm:pt modelId="{47CEDAF8-B166-4E87-943D-1F880936D0EB}" type="pres">
      <dgm:prSet presAssocID="{D7EA8D52-BDF6-43B1-84C5-1EC16340A9A6}" presName="root2" presStyleCnt="0"/>
      <dgm:spPr/>
    </dgm:pt>
    <dgm:pt modelId="{89E66A01-90B6-4C50-9F92-CBFEC40CF37D}" type="pres">
      <dgm:prSet presAssocID="{D7EA8D52-BDF6-43B1-84C5-1EC16340A9A6}" presName="LevelTwoTextNode" presStyleLbl="node2" presStyleIdx="1" presStyleCnt="7" custScaleX="130116" custScaleY="48043" custLinFactNeighborX="3009" custLinFactNeighborY="5657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40AC69-1C11-41EE-B81B-CE7C99CD1099}" type="pres">
      <dgm:prSet presAssocID="{D7EA8D52-BDF6-43B1-84C5-1EC16340A9A6}" presName="level3hierChild" presStyleCnt="0"/>
      <dgm:spPr/>
    </dgm:pt>
    <dgm:pt modelId="{2C4B1C30-899A-4C1C-901B-33685AB488E1}" type="pres">
      <dgm:prSet presAssocID="{73DBD57C-F097-4DBF-BD8E-2F0E342295AD}" presName="conn2-1" presStyleLbl="parChTrans1D2" presStyleIdx="2" presStyleCnt="7"/>
      <dgm:spPr/>
      <dgm:t>
        <a:bodyPr/>
        <a:lstStyle/>
        <a:p>
          <a:endParaRPr lang="zh-TW" altLang="en-US"/>
        </a:p>
      </dgm:t>
    </dgm:pt>
    <dgm:pt modelId="{36FE9599-8615-4824-953E-396DFAA43D6F}" type="pres">
      <dgm:prSet presAssocID="{73DBD57C-F097-4DBF-BD8E-2F0E342295AD}" presName="connTx" presStyleLbl="parChTrans1D2" presStyleIdx="2" presStyleCnt="7"/>
      <dgm:spPr/>
      <dgm:t>
        <a:bodyPr/>
        <a:lstStyle/>
        <a:p>
          <a:endParaRPr lang="zh-TW" altLang="en-US"/>
        </a:p>
      </dgm:t>
    </dgm:pt>
    <dgm:pt modelId="{A123641E-BA14-470E-A70C-34279E0E135C}" type="pres">
      <dgm:prSet presAssocID="{DB63DFE4-E972-46E7-ABCE-0089F4EF80E3}" presName="root2" presStyleCnt="0"/>
      <dgm:spPr/>
    </dgm:pt>
    <dgm:pt modelId="{8A3FF118-DCC0-4256-9702-8E286136C475}" type="pres">
      <dgm:prSet presAssocID="{DB63DFE4-E972-46E7-ABCE-0089F4EF80E3}" presName="LevelTwoTextNode" presStyleLbl="node2" presStyleIdx="2" presStyleCnt="7" custScaleX="150897" custScaleY="42196" custLinFactY="-29126" custLinFactNeighborX="1467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D8E05A-EF45-4EA2-AE9A-89999734CC1A}" type="pres">
      <dgm:prSet presAssocID="{DB63DFE4-E972-46E7-ABCE-0089F4EF80E3}" presName="level3hierChild" presStyleCnt="0"/>
      <dgm:spPr/>
    </dgm:pt>
    <dgm:pt modelId="{13A150CC-8712-4D62-9D94-0E0DFCDE42E4}" type="pres">
      <dgm:prSet presAssocID="{D3936D28-7AE5-4C2B-BC22-01218E496625}" presName="conn2-1" presStyleLbl="parChTrans1D2" presStyleIdx="3" presStyleCnt="7"/>
      <dgm:spPr/>
      <dgm:t>
        <a:bodyPr/>
        <a:lstStyle/>
        <a:p>
          <a:endParaRPr lang="zh-TW" altLang="en-US"/>
        </a:p>
      </dgm:t>
    </dgm:pt>
    <dgm:pt modelId="{6AFAC34A-4EC0-4C30-B2B3-5C1BF5018316}" type="pres">
      <dgm:prSet presAssocID="{D3936D28-7AE5-4C2B-BC22-01218E496625}" presName="connTx" presStyleLbl="parChTrans1D2" presStyleIdx="3" presStyleCnt="7"/>
      <dgm:spPr/>
      <dgm:t>
        <a:bodyPr/>
        <a:lstStyle/>
        <a:p>
          <a:endParaRPr lang="zh-TW" altLang="en-US"/>
        </a:p>
      </dgm:t>
    </dgm:pt>
    <dgm:pt modelId="{7756A671-8EED-4B00-97BE-698F19CB09AB}" type="pres">
      <dgm:prSet presAssocID="{A56F0588-2BD0-469F-9B4D-A48204DD764A}" presName="root2" presStyleCnt="0"/>
      <dgm:spPr/>
    </dgm:pt>
    <dgm:pt modelId="{75778997-D516-4E17-BA2D-DD56B68C6323}" type="pres">
      <dgm:prSet presAssocID="{A56F0588-2BD0-469F-9B4D-A48204DD764A}" presName="LevelTwoTextNode" presStyleLbl="node2" presStyleIdx="3" presStyleCnt="7" custScaleX="133173" custScaleY="55114" custLinFactNeighborX="5086" custLinFactNeighborY="6414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5B5932-355C-4346-8849-A4CAF73B4437}" type="pres">
      <dgm:prSet presAssocID="{A56F0588-2BD0-469F-9B4D-A48204DD764A}" presName="level3hierChild" presStyleCnt="0"/>
      <dgm:spPr/>
    </dgm:pt>
    <dgm:pt modelId="{612946E0-0E57-4640-9AAC-5AC7496AA260}" type="pres">
      <dgm:prSet presAssocID="{80BA10E6-5AE9-485A-92E2-9343B21C232B}" presName="conn2-1" presStyleLbl="parChTrans1D2" presStyleIdx="4" presStyleCnt="7"/>
      <dgm:spPr/>
      <dgm:t>
        <a:bodyPr/>
        <a:lstStyle/>
        <a:p>
          <a:endParaRPr lang="zh-TW" altLang="en-US"/>
        </a:p>
      </dgm:t>
    </dgm:pt>
    <dgm:pt modelId="{719C180D-4707-49CA-A328-7231C881DD14}" type="pres">
      <dgm:prSet presAssocID="{80BA10E6-5AE9-485A-92E2-9343B21C232B}" presName="connTx" presStyleLbl="parChTrans1D2" presStyleIdx="4" presStyleCnt="7"/>
      <dgm:spPr/>
      <dgm:t>
        <a:bodyPr/>
        <a:lstStyle/>
        <a:p>
          <a:endParaRPr lang="zh-TW" altLang="en-US"/>
        </a:p>
      </dgm:t>
    </dgm:pt>
    <dgm:pt modelId="{C7D18F8A-B393-4C48-B2E5-0AF06E135D56}" type="pres">
      <dgm:prSet presAssocID="{ABF2B30D-A8A7-4653-9DF9-7166AF4EF21F}" presName="root2" presStyleCnt="0"/>
      <dgm:spPr/>
    </dgm:pt>
    <dgm:pt modelId="{36218C98-49C0-4510-B650-BF5040DA289D}" type="pres">
      <dgm:prSet presAssocID="{ABF2B30D-A8A7-4653-9DF9-7166AF4EF21F}" presName="LevelTwoTextNode" presStyleLbl="node2" presStyleIdx="4" presStyleCnt="7" custScaleX="132741" custScaleY="47267" custLinFactNeighborX="7191" custLinFactNeighborY="6907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943E6B-79EE-4EE7-827B-C396F13E022C}" type="pres">
      <dgm:prSet presAssocID="{ABF2B30D-A8A7-4653-9DF9-7166AF4EF21F}" presName="level3hierChild" presStyleCnt="0"/>
      <dgm:spPr/>
    </dgm:pt>
    <dgm:pt modelId="{CCFE28C4-A20C-434E-A18A-02C6B2002090}" type="pres">
      <dgm:prSet presAssocID="{DCE24F49-C126-47B6-8E21-D2DC99849F02}" presName="conn2-1" presStyleLbl="parChTrans1D2" presStyleIdx="5" presStyleCnt="7"/>
      <dgm:spPr/>
      <dgm:t>
        <a:bodyPr/>
        <a:lstStyle/>
        <a:p>
          <a:endParaRPr lang="zh-TW" altLang="en-US"/>
        </a:p>
      </dgm:t>
    </dgm:pt>
    <dgm:pt modelId="{E9A620C1-438E-4D4A-8250-48AC20119870}" type="pres">
      <dgm:prSet presAssocID="{DCE24F49-C126-47B6-8E21-D2DC99849F02}" presName="connTx" presStyleLbl="parChTrans1D2" presStyleIdx="5" presStyleCnt="7"/>
      <dgm:spPr/>
      <dgm:t>
        <a:bodyPr/>
        <a:lstStyle/>
        <a:p>
          <a:endParaRPr lang="zh-TW" altLang="en-US"/>
        </a:p>
      </dgm:t>
    </dgm:pt>
    <dgm:pt modelId="{D56EB998-9D01-4B44-8708-C136B6ADCAA3}" type="pres">
      <dgm:prSet presAssocID="{B4F08AF0-2C0F-4589-802F-1E7189676B81}" presName="root2" presStyleCnt="0"/>
      <dgm:spPr/>
    </dgm:pt>
    <dgm:pt modelId="{9171AA41-005C-49CD-9BEA-3058F09404BA}" type="pres">
      <dgm:prSet presAssocID="{B4F08AF0-2C0F-4589-802F-1E7189676B81}" presName="LevelTwoTextNode" presStyleLbl="node2" presStyleIdx="5" presStyleCnt="7" custScaleX="131748" custScaleY="56956" custLinFactY="-37659" custLinFactNeighborX="4136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23D471-3F7B-407D-A999-6804E98F3327}" type="pres">
      <dgm:prSet presAssocID="{B4F08AF0-2C0F-4589-802F-1E7189676B81}" presName="level3hierChild" presStyleCnt="0"/>
      <dgm:spPr/>
    </dgm:pt>
    <dgm:pt modelId="{AB18BD0A-B1D7-4B5E-8F9C-133297DA0B81}" type="pres">
      <dgm:prSet presAssocID="{CAB5C0B0-5CC7-408F-B32F-F988302E8D46}" presName="conn2-1" presStyleLbl="parChTrans1D2" presStyleIdx="6" presStyleCnt="7"/>
      <dgm:spPr/>
      <dgm:t>
        <a:bodyPr/>
        <a:lstStyle/>
        <a:p>
          <a:endParaRPr lang="zh-TW" altLang="en-US"/>
        </a:p>
      </dgm:t>
    </dgm:pt>
    <dgm:pt modelId="{DEE2B7DC-5636-4A70-9883-4AF43A79772B}" type="pres">
      <dgm:prSet presAssocID="{CAB5C0B0-5CC7-408F-B32F-F988302E8D46}" presName="connTx" presStyleLbl="parChTrans1D2" presStyleIdx="6" presStyleCnt="7"/>
      <dgm:spPr/>
      <dgm:t>
        <a:bodyPr/>
        <a:lstStyle/>
        <a:p>
          <a:endParaRPr lang="zh-TW" altLang="en-US"/>
        </a:p>
      </dgm:t>
    </dgm:pt>
    <dgm:pt modelId="{0C563368-B864-4833-89C1-9D43BABF13FB}" type="pres">
      <dgm:prSet presAssocID="{8C8595E3-9231-42F1-B2B4-EFD606475A23}" presName="root2" presStyleCnt="0"/>
      <dgm:spPr/>
    </dgm:pt>
    <dgm:pt modelId="{A785723A-C6EC-4D46-A67E-9566A2A8EA41}" type="pres">
      <dgm:prSet presAssocID="{8C8595E3-9231-42F1-B2B4-EFD606475A23}" presName="LevelTwoTextNode" presStyleLbl="node2" presStyleIdx="6" presStyleCnt="7" custScaleX="135468" custScaleY="40040" custLinFactNeighborX="8593" custLinFactNeighborY="-20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9C9083-B111-4572-AB85-AF1FB677C2A0}" type="pres">
      <dgm:prSet presAssocID="{8C8595E3-9231-42F1-B2B4-EFD606475A23}" presName="level3hierChild" presStyleCnt="0"/>
      <dgm:spPr/>
    </dgm:pt>
  </dgm:ptLst>
  <dgm:cxnLst>
    <dgm:cxn modelId="{E12A90E6-15DC-4707-B5E1-03F4B82A60BD}" type="presOf" srcId="{73DBD57C-F097-4DBF-BD8E-2F0E342295AD}" destId="{2C4B1C30-899A-4C1C-901B-33685AB488E1}" srcOrd="0" destOrd="0" presId="urn:microsoft.com/office/officeart/2005/8/layout/hierarchy2"/>
    <dgm:cxn modelId="{468B8902-F2F2-45A4-8A05-DF91AEE96ECA}" type="presOf" srcId="{80BA10E6-5AE9-485A-92E2-9343B21C232B}" destId="{612946E0-0E57-4640-9AAC-5AC7496AA260}" srcOrd="0" destOrd="0" presId="urn:microsoft.com/office/officeart/2005/8/layout/hierarchy2"/>
    <dgm:cxn modelId="{EF7E0187-E369-47B0-AD0E-B02A7C930F25}" srcId="{36EF0EC0-60A4-4C1A-9356-01B0251FFD65}" destId="{DB63DFE4-E972-46E7-ABCE-0089F4EF80E3}" srcOrd="2" destOrd="0" parTransId="{73DBD57C-F097-4DBF-BD8E-2F0E342295AD}" sibTransId="{8F907636-33C9-4C05-83BA-404ECE9277EB}"/>
    <dgm:cxn modelId="{2AA89902-F479-4B4A-91A4-AAD7AD15ED95}" type="presOf" srcId="{36EF0EC0-60A4-4C1A-9356-01B0251FFD65}" destId="{51860751-2F77-4F7C-9BBC-65742AF08721}" srcOrd="0" destOrd="0" presId="urn:microsoft.com/office/officeart/2005/8/layout/hierarchy2"/>
    <dgm:cxn modelId="{C4F1CFF5-21D2-40C3-A23D-8DABDEC6A31A}" type="presOf" srcId="{73DBD57C-F097-4DBF-BD8E-2F0E342295AD}" destId="{36FE9599-8615-4824-953E-396DFAA43D6F}" srcOrd="1" destOrd="0" presId="urn:microsoft.com/office/officeart/2005/8/layout/hierarchy2"/>
    <dgm:cxn modelId="{0FB47D6E-A4A6-4272-8E12-9E223BAE50C9}" type="presOf" srcId="{D3936D28-7AE5-4C2B-BC22-01218E496625}" destId="{6AFAC34A-4EC0-4C30-B2B3-5C1BF5018316}" srcOrd="1" destOrd="0" presId="urn:microsoft.com/office/officeart/2005/8/layout/hierarchy2"/>
    <dgm:cxn modelId="{5EBE697D-741F-4087-AF1C-01C6AD0917BE}" type="presOf" srcId="{ABF2B30D-A8A7-4653-9DF9-7166AF4EF21F}" destId="{36218C98-49C0-4510-B650-BF5040DA289D}" srcOrd="0" destOrd="0" presId="urn:microsoft.com/office/officeart/2005/8/layout/hierarchy2"/>
    <dgm:cxn modelId="{7F0EAB1D-CF7F-4AED-8C79-ADA74B4939A7}" type="presOf" srcId="{A56F0588-2BD0-469F-9B4D-A48204DD764A}" destId="{75778997-D516-4E17-BA2D-DD56B68C6323}" srcOrd="0" destOrd="0" presId="urn:microsoft.com/office/officeart/2005/8/layout/hierarchy2"/>
    <dgm:cxn modelId="{7B903EA0-1B45-4445-A273-9340640949B2}" type="presOf" srcId="{DCE24F49-C126-47B6-8E21-D2DC99849F02}" destId="{E9A620C1-438E-4D4A-8250-48AC20119870}" srcOrd="1" destOrd="0" presId="urn:microsoft.com/office/officeart/2005/8/layout/hierarchy2"/>
    <dgm:cxn modelId="{AA982DCD-A850-47A5-BB2F-CAAF104824BB}" srcId="{36EF0EC0-60A4-4C1A-9356-01B0251FFD65}" destId="{D7EA8D52-BDF6-43B1-84C5-1EC16340A9A6}" srcOrd="1" destOrd="0" parTransId="{22D7088E-D333-4845-ACAA-08D92F6B0330}" sibTransId="{B43E5D1B-1022-42D5-83CA-63075565F571}"/>
    <dgm:cxn modelId="{14059885-84DD-4F1E-9ED5-F996EEE8ACA8}" srcId="{76042859-7BD1-43F8-91B4-9B7159021193}" destId="{36EF0EC0-60A4-4C1A-9356-01B0251FFD65}" srcOrd="0" destOrd="0" parTransId="{63B15F2D-0DE7-49B5-BA24-46DB5A1E0C74}" sibTransId="{3586689E-4824-4357-B5C5-C6CBA22C5BE4}"/>
    <dgm:cxn modelId="{C33FA647-C98B-4E0D-8E1C-724766DD990F}" type="presOf" srcId="{D7EA8D52-BDF6-43B1-84C5-1EC16340A9A6}" destId="{89E66A01-90B6-4C50-9F92-CBFEC40CF37D}" srcOrd="0" destOrd="0" presId="urn:microsoft.com/office/officeart/2005/8/layout/hierarchy2"/>
    <dgm:cxn modelId="{4A7586D1-8D61-40D2-9DA1-6A9573CAF251}" srcId="{36EF0EC0-60A4-4C1A-9356-01B0251FFD65}" destId="{A56F0588-2BD0-469F-9B4D-A48204DD764A}" srcOrd="3" destOrd="0" parTransId="{D3936D28-7AE5-4C2B-BC22-01218E496625}" sibTransId="{C68571ED-B5F9-43C3-A712-EFF0E05E4550}"/>
    <dgm:cxn modelId="{3B167EDA-E0CA-4DEA-B66C-8D99873D5452}" type="presOf" srcId="{A566D270-584A-4F8C-94B5-1FBBC6385D9F}" destId="{CFD1DBAD-8EAA-4C5A-A826-53AFF53B0D8D}" srcOrd="1" destOrd="0" presId="urn:microsoft.com/office/officeart/2005/8/layout/hierarchy2"/>
    <dgm:cxn modelId="{BD31023E-FB1F-4C6A-B670-007332A3B6CE}" srcId="{36EF0EC0-60A4-4C1A-9356-01B0251FFD65}" destId="{8C8595E3-9231-42F1-B2B4-EFD606475A23}" srcOrd="6" destOrd="0" parTransId="{CAB5C0B0-5CC7-408F-B32F-F988302E8D46}" sibTransId="{889FD146-4B48-4D3D-810D-1691CA38813A}"/>
    <dgm:cxn modelId="{375D7FC6-D846-47DD-B2DF-F9B13B9D1CF0}" srcId="{36EF0EC0-60A4-4C1A-9356-01B0251FFD65}" destId="{B4F08AF0-2C0F-4589-802F-1E7189676B81}" srcOrd="5" destOrd="0" parTransId="{DCE24F49-C126-47B6-8E21-D2DC99849F02}" sibTransId="{99F53732-E235-43E1-A186-116B709E0191}"/>
    <dgm:cxn modelId="{A31BF0CF-E21C-4A76-9C1B-3756C31C04D2}" type="presOf" srcId="{22D7088E-D333-4845-ACAA-08D92F6B0330}" destId="{8A81567E-0942-4B96-9ED5-35B53ACFE826}" srcOrd="0" destOrd="0" presId="urn:microsoft.com/office/officeart/2005/8/layout/hierarchy2"/>
    <dgm:cxn modelId="{7E5FBF8B-8CF3-4474-81F2-1BE44B361195}" type="presOf" srcId="{DCE24F49-C126-47B6-8E21-D2DC99849F02}" destId="{CCFE28C4-A20C-434E-A18A-02C6B2002090}" srcOrd="0" destOrd="0" presId="urn:microsoft.com/office/officeart/2005/8/layout/hierarchy2"/>
    <dgm:cxn modelId="{9D9745E2-10CF-4724-A6AD-BA3B46275E59}" type="presOf" srcId="{80BA10E6-5AE9-485A-92E2-9343B21C232B}" destId="{719C180D-4707-49CA-A328-7231C881DD14}" srcOrd="1" destOrd="0" presId="urn:microsoft.com/office/officeart/2005/8/layout/hierarchy2"/>
    <dgm:cxn modelId="{83183260-9676-43F4-943D-FDA45BB341C6}" type="presOf" srcId="{76042859-7BD1-43F8-91B4-9B7159021193}" destId="{6A8E58F3-CE7C-41BD-B0FC-D9B3E94474F2}" srcOrd="0" destOrd="0" presId="urn:microsoft.com/office/officeart/2005/8/layout/hierarchy2"/>
    <dgm:cxn modelId="{A8364DFD-4FCC-49EC-9111-6DC4F5EE2675}" srcId="{36EF0EC0-60A4-4C1A-9356-01B0251FFD65}" destId="{ABF2B30D-A8A7-4653-9DF9-7166AF4EF21F}" srcOrd="4" destOrd="0" parTransId="{80BA10E6-5AE9-485A-92E2-9343B21C232B}" sibTransId="{F4CB143E-5537-4CFA-9D27-C78EE9CB0B6F}"/>
    <dgm:cxn modelId="{5B5A297D-9819-49FA-B76F-A1C5A4039387}" type="presOf" srcId="{DB63DFE4-E972-46E7-ABCE-0089F4EF80E3}" destId="{8A3FF118-DCC0-4256-9702-8E286136C475}" srcOrd="0" destOrd="0" presId="urn:microsoft.com/office/officeart/2005/8/layout/hierarchy2"/>
    <dgm:cxn modelId="{CC736314-46B4-49FA-937A-5B6FC51B8B8B}" type="presOf" srcId="{25F19F90-8D69-404C-9A9D-7BDB7EB7260B}" destId="{8687AD84-380B-4640-9D34-724E0B43051A}" srcOrd="0" destOrd="0" presId="urn:microsoft.com/office/officeart/2005/8/layout/hierarchy2"/>
    <dgm:cxn modelId="{AB01C26C-39A7-49BB-B18D-C5426111CBF7}" type="presOf" srcId="{CAB5C0B0-5CC7-408F-B32F-F988302E8D46}" destId="{AB18BD0A-B1D7-4B5E-8F9C-133297DA0B81}" srcOrd="0" destOrd="0" presId="urn:microsoft.com/office/officeart/2005/8/layout/hierarchy2"/>
    <dgm:cxn modelId="{1FF6B32D-460F-4D94-8A98-72FECDE7A9F0}" type="presOf" srcId="{B4F08AF0-2C0F-4589-802F-1E7189676B81}" destId="{9171AA41-005C-49CD-9BEA-3058F09404BA}" srcOrd="0" destOrd="0" presId="urn:microsoft.com/office/officeart/2005/8/layout/hierarchy2"/>
    <dgm:cxn modelId="{85D11BD1-43BC-4C24-B9D9-C70ABCB24A39}" type="presOf" srcId="{CAB5C0B0-5CC7-408F-B32F-F988302E8D46}" destId="{DEE2B7DC-5636-4A70-9883-4AF43A79772B}" srcOrd="1" destOrd="0" presId="urn:microsoft.com/office/officeart/2005/8/layout/hierarchy2"/>
    <dgm:cxn modelId="{C4971AB5-BB5F-4714-A171-BEDFAA800483}" srcId="{36EF0EC0-60A4-4C1A-9356-01B0251FFD65}" destId="{25F19F90-8D69-404C-9A9D-7BDB7EB7260B}" srcOrd="0" destOrd="0" parTransId="{A566D270-584A-4F8C-94B5-1FBBC6385D9F}" sibTransId="{9674AA0D-31AC-44A3-9235-49C40C086853}"/>
    <dgm:cxn modelId="{33BC8B8E-A2C3-4E5B-9B4C-5FFF3E673CBC}" type="presOf" srcId="{22D7088E-D333-4845-ACAA-08D92F6B0330}" destId="{ACD0EDE8-919B-4A6E-B5EF-CAD46791B058}" srcOrd="1" destOrd="0" presId="urn:microsoft.com/office/officeart/2005/8/layout/hierarchy2"/>
    <dgm:cxn modelId="{9D01CDAB-B232-4474-876C-F10427AD2924}" type="presOf" srcId="{A566D270-584A-4F8C-94B5-1FBBC6385D9F}" destId="{4F783F26-B092-4B74-9314-D48043979B1B}" srcOrd="0" destOrd="0" presId="urn:microsoft.com/office/officeart/2005/8/layout/hierarchy2"/>
    <dgm:cxn modelId="{2F33B6DB-C489-4010-89EA-129E1FB232FF}" type="presOf" srcId="{8C8595E3-9231-42F1-B2B4-EFD606475A23}" destId="{A785723A-C6EC-4D46-A67E-9566A2A8EA41}" srcOrd="0" destOrd="0" presId="urn:microsoft.com/office/officeart/2005/8/layout/hierarchy2"/>
    <dgm:cxn modelId="{0257597D-9C8B-4D79-B58C-F8E4266D71D3}" type="presOf" srcId="{D3936D28-7AE5-4C2B-BC22-01218E496625}" destId="{13A150CC-8712-4D62-9D94-0E0DFCDE42E4}" srcOrd="0" destOrd="0" presId="urn:microsoft.com/office/officeart/2005/8/layout/hierarchy2"/>
    <dgm:cxn modelId="{5ACC075C-3CD7-4602-B93D-9B6839F93584}" type="presParOf" srcId="{6A8E58F3-CE7C-41BD-B0FC-D9B3E94474F2}" destId="{DE93DE4C-DE68-46EB-9BC1-873975A36291}" srcOrd="0" destOrd="0" presId="urn:microsoft.com/office/officeart/2005/8/layout/hierarchy2"/>
    <dgm:cxn modelId="{9F3D3520-CB19-4DCD-951B-230D75B80D98}" type="presParOf" srcId="{DE93DE4C-DE68-46EB-9BC1-873975A36291}" destId="{51860751-2F77-4F7C-9BBC-65742AF08721}" srcOrd="0" destOrd="0" presId="urn:microsoft.com/office/officeart/2005/8/layout/hierarchy2"/>
    <dgm:cxn modelId="{4CA5A952-F393-4289-B217-FE194689725C}" type="presParOf" srcId="{DE93DE4C-DE68-46EB-9BC1-873975A36291}" destId="{4864C60B-7E12-49CE-8F5E-AC71A56BD949}" srcOrd="1" destOrd="0" presId="urn:microsoft.com/office/officeart/2005/8/layout/hierarchy2"/>
    <dgm:cxn modelId="{261BF900-7D8E-44F9-91F3-B27CCA60EF44}" type="presParOf" srcId="{4864C60B-7E12-49CE-8F5E-AC71A56BD949}" destId="{4F783F26-B092-4B74-9314-D48043979B1B}" srcOrd="0" destOrd="0" presId="urn:microsoft.com/office/officeart/2005/8/layout/hierarchy2"/>
    <dgm:cxn modelId="{F61C7714-B4A5-4F7D-B5D0-613CDFE17E7D}" type="presParOf" srcId="{4F783F26-B092-4B74-9314-D48043979B1B}" destId="{CFD1DBAD-8EAA-4C5A-A826-53AFF53B0D8D}" srcOrd="0" destOrd="0" presId="urn:microsoft.com/office/officeart/2005/8/layout/hierarchy2"/>
    <dgm:cxn modelId="{27D5BAAB-F907-4274-B53B-3AABDC207628}" type="presParOf" srcId="{4864C60B-7E12-49CE-8F5E-AC71A56BD949}" destId="{F6298DF0-5CC5-48A4-98C8-6187AB028DE0}" srcOrd="1" destOrd="0" presId="urn:microsoft.com/office/officeart/2005/8/layout/hierarchy2"/>
    <dgm:cxn modelId="{BD297309-06E8-462B-8F52-94DE24D6E328}" type="presParOf" srcId="{F6298DF0-5CC5-48A4-98C8-6187AB028DE0}" destId="{8687AD84-380B-4640-9D34-724E0B43051A}" srcOrd="0" destOrd="0" presId="urn:microsoft.com/office/officeart/2005/8/layout/hierarchy2"/>
    <dgm:cxn modelId="{AE0E7BEF-AC84-4C17-BD8E-17469031A480}" type="presParOf" srcId="{F6298DF0-5CC5-48A4-98C8-6187AB028DE0}" destId="{D363C78D-10C8-4CA2-9DC0-6DA2ACE1FBD0}" srcOrd="1" destOrd="0" presId="urn:microsoft.com/office/officeart/2005/8/layout/hierarchy2"/>
    <dgm:cxn modelId="{DFDA19BB-3366-4635-9757-82FB77A75FE3}" type="presParOf" srcId="{4864C60B-7E12-49CE-8F5E-AC71A56BD949}" destId="{8A81567E-0942-4B96-9ED5-35B53ACFE826}" srcOrd="2" destOrd="0" presId="urn:microsoft.com/office/officeart/2005/8/layout/hierarchy2"/>
    <dgm:cxn modelId="{320B019C-B68E-4DE6-B6EA-29001EF88CB2}" type="presParOf" srcId="{8A81567E-0942-4B96-9ED5-35B53ACFE826}" destId="{ACD0EDE8-919B-4A6E-B5EF-CAD46791B058}" srcOrd="0" destOrd="0" presId="urn:microsoft.com/office/officeart/2005/8/layout/hierarchy2"/>
    <dgm:cxn modelId="{8B3EBA0B-D954-4758-8A41-AD57F45A9AC2}" type="presParOf" srcId="{4864C60B-7E12-49CE-8F5E-AC71A56BD949}" destId="{47CEDAF8-B166-4E87-943D-1F880936D0EB}" srcOrd="3" destOrd="0" presId="urn:microsoft.com/office/officeart/2005/8/layout/hierarchy2"/>
    <dgm:cxn modelId="{B82A0B1D-1655-4BF3-A544-CC2E560EA3AB}" type="presParOf" srcId="{47CEDAF8-B166-4E87-943D-1F880936D0EB}" destId="{89E66A01-90B6-4C50-9F92-CBFEC40CF37D}" srcOrd="0" destOrd="0" presId="urn:microsoft.com/office/officeart/2005/8/layout/hierarchy2"/>
    <dgm:cxn modelId="{95B6A326-6E82-4A44-B2F2-9959CCB8C642}" type="presParOf" srcId="{47CEDAF8-B166-4E87-943D-1F880936D0EB}" destId="{0240AC69-1C11-41EE-B81B-CE7C99CD1099}" srcOrd="1" destOrd="0" presId="urn:microsoft.com/office/officeart/2005/8/layout/hierarchy2"/>
    <dgm:cxn modelId="{F80C3C16-ACF0-469D-AA83-5A0445F78AAB}" type="presParOf" srcId="{4864C60B-7E12-49CE-8F5E-AC71A56BD949}" destId="{2C4B1C30-899A-4C1C-901B-33685AB488E1}" srcOrd="4" destOrd="0" presId="urn:microsoft.com/office/officeart/2005/8/layout/hierarchy2"/>
    <dgm:cxn modelId="{DD26113A-EB3D-4448-BDF9-324AE8B851A4}" type="presParOf" srcId="{2C4B1C30-899A-4C1C-901B-33685AB488E1}" destId="{36FE9599-8615-4824-953E-396DFAA43D6F}" srcOrd="0" destOrd="0" presId="urn:microsoft.com/office/officeart/2005/8/layout/hierarchy2"/>
    <dgm:cxn modelId="{7FCF009B-4AAB-4746-A300-218B3C7844C1}" type="presParOf" srcId="{4864C60B-7E12-49CE-8F5E-AC71A56BD949}" destId="{A123641E-BA14-470E-A70C-34279E0E135C}" srcOrd="5" destOrd="0" presId="urn:microsoft.com/office/officeart/2005/8/layout/hierarchy2"/>
    <dgm:cxn modelId="{D68B3269-879D-44F8-8F33-F59595AD4B76}" type="presParOf" srcId="{A123641E-BA14-470E-A70C-34279E0E135C}" destId="{8A3FF118-DCC0-4256-9702-8E286136C475}" srcOrd="0" destOrd="0" presId="urn:microsoft.com/office/officeart/2005/8/layout/hierarchy2"/>
    <dgm:cxn modelId="{F37B253E-AAAD-443A-A7AA-6FB509F14D4C}" type="presParOf" srcId="{A123641E-BA14-470E-A70C-34279E0E135C}" destId="{B7D8E05A-EF45-4EA2-AE9A-89999734CC1A}" srcOrd="1" destOrd="0" presId="urn:microsoft.com/office/officeart/2005/8/layout/hierarchy2"/>
    <dgm:cxn modelId="{4E1F0B0E-0194-4015-8F48-12D7719CE861}" type="presParOf" srcId="{4864C60B-7E12-49CE-8F5E-AC71A56BD949}" destId="{13A150CC-8712-4D62-9D94-0E0DFCDE42E4}" srcOrd="6" destOrd="0" presId="urn:microsoft.com/office/officeart/2005/8/layout/hierarchy2"/>
    <dgm:cxn modelId="{1E5CA50A-09F1-4297-A97F-9A4ABEDE5ADA}" type="presParOf" srcId="{13A150CC-8712-4D62-9D94-0E0DFCDE42E4}" destId="{6AFAC34A-4EC0-4C30-B2B3-5C1BF5018316}" srcOrd="0" destOrd="0" presId="urn:microsoft.com/office/officeart/2005/8/layout/hierarchy2"/>
    <dgm:cxn modelId="{783940F5-F12D-4B5C-BC90-6238D5255C54}" type="presParOf" srcId="{4864C60B-7E12-49CE-8F5E-AC71A56BD949}" destId="{7756A671-8EED-4B00-97BE-698F19CB09AB}" srcOrd="7" destOrd="0" presId="urn:microsoft.com/office/officeart/2005/8/layout/hierarchy2"/>
    <dgm:cxn modelId="{D34F3389-F078-45F2-BD28-3F3002A4ADCB}" type="presParOf" srcId="{7756A671-8EED-4B00-97BE-698F19CB09AB}" destId="{75778997-D516-4E17-BA2D-DD56B68C6323}" srcOrd="0" destOrd="0" presId="urn:microsoft.com/office/officeart/2005/8/layout/hierarchy2"/>
    <dgm:cxn modelId="{8376A612-4869-419B-98D9-3267D31B0DCF}" type="presParOf" srcId="{7756A671-8EED-4B00-97BE-698F19CB09AB}" destId="{045B5932-355C-4346-8849-A4CAF73B4437}" srcOrd="1" destOrd="0" presId="urn:microsoft.com/office/officeart/2005/8/layout/hierarchy2"/>
    <dgm:cxn modelId="{22615CB1-E2ED-417B-B0F9-B5016AE60AA2}" type="presParOf" srcId="{4864C60B-7E12-49CE-8F5E-AC71A56BD949}" destId="{612946E0-0E57-4640-9AAC-5AC7496AA260}" srcOrd="8" destOrd="0" presId="urn:microsoft.com/office/officeart/2005/8/layout/hierarchy2"/>
    <dgm:cxn modelId="{1E478834-6620-4BC1-BBBE-4456648EF7A8}" type="presParOf" srcId="{612946E0-0E57-4640-9AAC-5AC7496AA260}" destId="{719C180D-4707-49CA-A328-7231C881DD14}" srcOrd="0" destOrd="0" presId="urn:microsoft.com/office/officeart/2005/8/layout/hierarchy2"/>
    <dgm:cxn modelId="{7AA26155-7450-4C67-92D7-9D9CED54AD0F}" type="presParOf" srcId="{4864C60B-7E12-49CE-8F5E-AC71A56BD949}" destId="{C7D18F8A-B393-4C48-B2E5-0AF06E135D56}" srcOrd="9" destOrd="0" presId="urn:microsoft.com/office/officeart/2005/8/layout/hierarchy2"/>
    <dgm:cxn modelId="{5F87F3CD-B504-4DBA-B806-A706431A6A68}" type="presParOf" srcId="{C7D18F8A-B393-4C48-B2E5-0AF06E135D56}" destId="{36218C98-49C0-4510-B650-BF5040DA289D}" srcOrd="0" destOrd="0" presId="urn:microsoft.com/office/officeart/2005/8/layout/hierarchy2"/>
    <dgm:cxn modelId="{B21C27A4-D98B-41EB-8DE0-5858C3E61371}" type="presParOf" srcId="{C7D18F8A-B393-4C48-B2E5-0AF06E135D56}" destId="{4C943E6B-79EE-4EE7-827B-C396F13E022C}" srcOrd="1" destOrd="0" presId="urn:microsoft.com/office/officeart/2005/8/layout/hierarchy2"/>
    <dgm:cxn modelId="{A8D380C3-B3D1-42A1-BE4B-280039C2DA8E}" type="presParOf" srcId="{4864C60B-7E12-49CE-8F5E-AC71A56BD949}" destId="{CCFE28C4-A20C-434E-A18A-02C6B2002090}" srcOrd="10" destOrd="0" presId="urn:microsoft.com/office/officeart/2005/8/layout/hierarchy2"/>
    <dgm:cxn modelId="{43472FD8-50C8-4A4F-843C-66A3F85CC19F}" type="presParOf" srcId="{CCFE28C4-A20C-434E-A18A-02C6B2002090}" destId="{E9A620C1-438E-4D4A-8250-48AC20119870}" srcOrd="0" destOrd="0" presId="urn:microsoft.com/office/officeart/2005/8/layout/hierarchy2"/>
    <dgm:cxn modelId="{C2321283-03C8-4345-A26D-8916B5AE59BE}" type="presParOf" srcId="{4864C60B-7E12-49CE-8F5E-AC71A56BD949}" destId="{D56EB998-9D01-4B44-8708-C136B6ADCAA3}" srcOrd="11" destOrd="0" presId="urn:microsoft.com/office/officeart/2005/8/layout/hierarchy2"/>
    <dgm:cxn modelId="{1FA547BD-95E0-49AF-AE7B-889FB557E95E}" type="presParOf" srcId="{D56EB998-9D01-4B44-8708-C136B6ADCAA3}" destId="{9171AA41-005C-49CD-9BEA-3058F09404BA}" srcOrd="0" destOrd="0" presId="urn:microsoft.com/office/officeart/2005/8/layout/hierarchy2"/>
    <dgm:cxn modelId="{C92E9D5D-441E-46CF-85FC-C88323291C22}" type="presParOf" srcId="{D56EB998-9D01-4B44-8708-C136B6ADCAA3}" destId="{0623D471-3F7B-407D-A999-6804E98F3327}" srcOrd="1" destOrd="0" presId="urn:microsoft.com/office/officeart/2005/8/layout/hierarchy2"/>
    <dgm:cxn modelId="{DD1DE8F4-338D-49DD-94E7-C1BDFDF58618}" type="presParOf" srcId="{4864C60B-7E12-49CE-8F5E-AC71A56BD949}" destId="{AB18BD0A-B1D7-4B5E-8F9C-133297DA0B81}" srcOrd="12" destOrd="0" presId="urn:microsoft.com/office/officeart/2005/8/layout/hierarchy2"/>
    <dgm:cxn modelId="{E6437CC5-E81E-4288-A153-79190B2362D4}" type="presParOf" srcId="{AB18BD0A-B1D7-4B5E-8F9C-133297DA0B81}" destId="{DEE2B7DC-5636-4A70-9883-4AF43A79772B}" srcOrd="0" destOrd="0" presId="urn:microsoft.com/office/officeart/2005/8/layout/hierarchy2"/>
    <dgm:cxn modelId="{27976F7D-0200-4DC6-97BA-B3F1405C9B2E}" type="presParOf" srcId="{4864C60B-7E12-49CE-8F5E-AC71A56BD949}" destId="{0C563368-B864-4833-89C1-9D43BABF13FB}" srcOrd="13" destOrd="0" presId="urn:microsoft.com/office/officeart/2005/8/layout/hierarchy2"/>
    <dgm:cxn modelId="{A0A64422-4758-4F14-88DE-EFC331BB979A}" type="presParOf" srcId="{0C563368-B864-4833-89C1-9D43BABF13FB}" destId="{A785723A-C6EC-4D46-A67E-9566A2A8EA41}" srcOrd="0" destOrd="0" presId="urn:microsoft.com/office/officeart/2005/8/layout/hierarchy2"/>
    <dgm:cxn modelId="{CE7AA46C-F009-4856-ADA4-21FBE7898276}" type="presParOf" srcId="{0C563368-B864-4833-89C1-9D43BABF13FB}" destId="{849C9083-B111-4572-AB85-AF1FB677C2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042859-7BD1-43F8-91B4-9B7159021193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6EF0EC0-60A4-4C1A-9356-01B0251FFD65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總積分</a:t>
          </a:r>
          <a:endParaRPr lang="en-US" altLang="zh-TW" sz="2800" b="1" dirty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800" b="1" dirty="0">
              <a:latin typeface="微軟正黑體" pitchFamily="34" charset="-120"/>
              <a:ea typeface="微軟正黑體" pitchFamily="34" charset="-120"/>
            </a:rPr>
            <a:t>50</a:t>
          </a:r>
          <a:r>
            <a:rPr lang="zh-TW" altLang="en-US" sz="28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63B15F2D-0DE7-49B5-BA24-46DB5A1E0C74}" type="par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3586689E-4824-4357-B5C5-C6CBA22C5BE4}" type="sibTrans" cxnId="{14059885-84DD-4F1E-9ED5-F996EEE8ACA8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5F19F90-8D69-404C-9A9D-7BDB7EB7260B}">
      <dgm:prSet phldrT="[文字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多元學習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上限</a:t>
          </a:r>
          <a:r>
            <a:rPr lang="en-US" altLang="zh-TW" sz="2000" b="1" dirty="0">
              <a:latin typeface="微軟正黑體" pitchFamily="34" charset="-120"/>
              <a:ea typeface="微軟正黑體" pitchFamily="34" charset="-120"/>
            </a:rPr>
            <a:t>16</a:t>
          </a: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A566D270-584A-4F8C-94B5-1FBBC6385D9F}" type="parTrans" cxnId="{C4971AB5-BB5F-4714-A171-BEDFAA800483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9674AA0D-31AC-44A3-9235-49C40C086853}" type="sibTrans" cxnId="{C4971AB5-BB5F-4714-A171-BEDFAA800483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ABF2B30D-A8A7-4653-9DF9-7166AF4EF21F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國中會考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F4CB143E-5537-4CFA-9D27-C78EE9CB0B6F}" type="sibTrans" cxnId="{A8364DFD-4FCC-49EC-9111-6DC4F5EE2675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80BA10E6-5AE9-485A-92E2-9343B21C232B}" type="parTrans" cxnId="{A8364DFD-4FCC-49EC-9111-6DC4F5EE2675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7EA8D52-BDF6-43B1-84C5-1EC16340A9A6}">
      <dgm:prSet phldrT="[文字]" custT="1"/>
      <dgm:spPr>
        <a:solidFill>
          <a:srgbClr val="00B050"/>
        </a:solidFill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技藝優良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B43E5D1B-1022-42D5-83CA-63075565F571}" type="sibTrans" cxnId="{AA982DCD-A850-47A5-BB2F-CAAF104824BB}">
      <dgm:prSet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22D7088E-D333-4845-ACAA-08D92F6B0330}" type="parTrans" cxnId="{AA982DCD-A850-47A5-BB2F-CAAF104824BB}">
      <dgm:prSet custT="1"/>
      <dgm:spPr/>
      <dgm:t>
        <a:bodyPr/>
        <a:lstStyle/>
        <a:p>
          <a:endParaRPr lang="zh-TW" altLang="en-US" sz="2800" b="1">
            <a:latin typeface="微軟正黑體" pitchFamily="34" charset="-120"/>
            <a:ea typeface="微軟正黑體" pitchFamily="34" charset="-120"/>
          </a:endParaRPr>
        </a:p>
      </dgm:t>
    </dgm:pt>
    <dgm:pt modelId="{DB63DFE4-E972-46E7-ABCE-0089F4EF80E3}">
      <dgm:prSet phldrT="[文字]" custT="1"/>
      <dgm:spPr>
        <a:solidFill>
          <a:srgbClr val="00B0F0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適性輔導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73DBD57C-F097-4DBF-BD8E-2F0E342295AD}" type="par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8F907636-33C9-4C05-83BA-404ECE9277EB}" type="sibTrans" cxnId="{EF7E0187-E369-47B0-AD0E-B02A7C930F25}">
      <dgm:prSet/>
      <dgm:spPr/>
      <dgm:t>
        <a:bodyPr/>
        <a:lstStyle/>
        <a:p>
          <a:endParaRPr lang="zh-TW" altLang="en-US"/>
        </a:p>
      </dgm:t>
    </dgm:pt>
    <dgm:pt modelId="{A56F0588-2BD0-469F-9B4D-A48204DD764A}">
      <dgm:prSet phldrT="[文字]" custT="1"/>
      <dgm:spPr>
        <a:solidFill>
          <a:schemeClr val="accent6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均衡學習</a:t>
          </a:r>
          <a:r>
            <a:rPr lang="en-US" altLang="zh-TW" sz="2400" b="1" dirty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分</a:t>
          </a:r>
        </a:p>
      </dgm:t>
    </dgm:pt>
    <dgm:pt modelId="{D3936D28-7AE5-4C2B-BC22-01218E496625}" type="par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C68571ED-B5F9-43C3-A712-EFF0E05E4550}" type="sibTrans" cxnId="{4A7586D1-8D61-40D2-9DA1-6A9573CAF251}">
      <dgm:prSet/>
      <dgm:spPr/>
      <dgm:t>
        <a:bodyPr/>
        <a:lstStyle/>
        <a:p>
          <a:endParaRPr lang="zh-TW" altLang="en-US"/>
        </a:p>
      </dgm:t>
    </dgm:pt>
    <dgm:pt modelId="{B4F08AF0-2C0F-4589-802F-1E7189676B81}">
      <dgm:prSet custT="1"/>
      <dgm:spPr/>
      <dgm:t>
        <a:bodyPr/>
        <a:lstStyle/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扶助弱勢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gm:t>
    </dgm:pt>
    <dgm:pt modelId="{DCE24F49-C126-47B6-8E21-D2DC99849F02}" type="parTrans" cxnId="{375D7FC6-D846-47DD-B2DF-F9B13B9D1CF0}">
      <dgm:prSet/>
      <dgm:spPr/>
      <dgm:t>
        <a:bodyPr/>
        <a:lstStyle/>
        <a:p>
          <a:endParaRPr lang="zh-TW" altLang="en-US"/>
        </a:p>
      </dgm:t>
    </dgm:pt>
    <dgm:pt modelId="{99F53732-E235-43E1-A186-116B709E0191}" type="sibTrans" cxnId="{375D7FC6-D846-47DD-B2DF-F9B13B9D1CF0}">
      <dgm:prSet/>
      <dgm:spPr/>
      <dgm:t>
        <a:bodyPr/>
        <a:lstStyle/>
        <a:p>
          <a:endParaRPr lang="zh-TW" altLang="en-US"/>
        </a:p>
      </dgm:t>
    </dgm:pt>
    <dgm:pt modelId="{8C8595E3-9231-42F1-B2B4-EFD606475A23}">
      <dgm:prSet custT="1"/>
      <dgm:spPr/>
      <dgm:t>
        <a:bodyPr/>
        <a:lstStyle/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其它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英檢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)5</a:t>
          </a: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gm:t>
    </dgm:pt>
    <dgm:pt modelId="{CAB5C0B0-5CC7-408F-B32F-F988302E8D46}" type="parTrans" cxnId="{BD31023E-FB1F-4C6A-B670-007332A3B6CE}">
      <dgm:prSet/>
      <dgm:spPr/>
      <dgm:t>
        <a:bodyPr/>
        <a:lstStyle/>
        <a:p>
          <a:endParaRPr lang="zh-TW" altLang="en-US"/>
        </a:p>
      </dgm:t>
    </dgm:pt>
    <dgm:pt modelId="{889FD146-4B48-4D3D-810D-1691CA38813A}" type="sibTrans" cxnId="{BD31023E-FB1F-4C6A-B670-007332A3B6CE}">
      <dgm:prSet/>
      <dgm:spPr/>
      <dgm:t>
        <a:bodyPr/>
        <a:lstStyle/>
        <a:p>
          <a:endParaRPr lang="zh-TW" altLang="en-US"/>
        </a:p>
      </dgm:t>
    </dgm:pt>
    <dgm:pt modelId="{6A8E58F3-CE7C-41BD-B0FC-D9B3E94474F2}" type="pres">
      <dgm:prSet presAssocID="{76042859-7BD1-43F8-91B4-9B71590211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93DE4C-DE68-46EB-9BC1-873975A36291}" type="pres">
      <dgm:prSet presAssocID="{36EF0EC0-60A4-4C1A-9356-01B0251FFD65}" presName="root1" presStyleCnt="0"/>
      <dgm:spPr/>
    </dgm:pt>
    <dgm:pt modelId="{51860751-2F77-4F7C-9BBC-65742AF08721}" type="pres">
      <dgm:prSet presAssocID="{36EF0EC0-60A4-4C1A-9356-01B0251FFD65}" presName="LevelOneTextNode" presStyleLbl="node0" presStyleIdx="0" presStyleCnt="1" custScaleX="85902" custScaleY="374311" custLinFactNeighborX="-138" custLinFactNeighborY="-57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864C60B-7E12-49CE-8F5E-AC71A56BD949}" type="pres">
      <dgm:prSet presAssocID="{36EF0EC0-60A4-4C1A-9356-01B0251FFD65}" presName="level2hierChild" presStyleCnt="0"/>
      <dgm:spPr/>
    </dgm:pt>
    <dgm:pt modelId="{4F783F26-B092-4B74-9314-D48043979B1B}" type="pres">
      <dgm:prSet presAssocID="{A566D270-584A-4F8C-94B5-1FBBC6385D9F}" presName="conn2-1" presStyleLbl="parChTrans1D2" presStyleIdx="0" presStyleCnt="7"/>
      <dgm:spPr/>
      <dgm:t>
        <a:bodyPr/>
        <a:lstStyle/>
        <a:p>
          <a:endParaRPr lang="zh-TW" altLang="en-US"/>
        </a:p>
      </dgm:t>
    </dgm:pt>
    <dgm:pt modelId="{CFD1DBAD-8EAA-4C5A-A826-53AFF53B0D8D}" type="pres">
      <dgm:prSet presAssocID="{A566D270-584A-4F8C-94B5-1FBBC6385D9F}" presName="connTx" presStyleLbl="parChTrans1D2" presStyleIdx="0" presStyleCnt="7"/>
      <dgm:spPr/>
      <dgm:t>
        <a:bodyPr/>
        <a:lstStyle/>
        <a:p>
          <a:endParaRPr lang="zh-TW" altLang="en-US"/>
        </a:p>
      </dgm:t>
    </dgm:pt>
    <dgm:pt modelId="{F6298DF0-5CC5-48A4-98C8-6187AB028DE0}" type="pres">
      <dgm:prSet presAssocID="{25F19F90-8D69-404C-9A9D-7BDB7EB7260B}" presName="root2" presStyleCnt="0"/>
      <dgm:spPr/>
    </dgm:pt>
    <dgm:pt modelId="{8687AD84-380B-4640-9D34-724E0B43051A}" type="pres">
      <dgm:prSet presAssocID="{25F19F90-8D69-404C-9A9D-7BDB7EB7260B}" presName="LevelTwoTextNode" presStyleLbl="node2" presStyleIdx="0" presStyleCnt="7" custScaleX="129190" custScaleY="48596" custLinFactNeighborX="2352" custLinFactNeighborY="197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63C78D-10C8-4CA2-9DC0-6DA2ACE1FBD0}" type="pres">
      <dgm:prSet presAssocID="{25F19F90-8D69-404C-9A9D-7BDB7EB7260B}" presName="level3hierChild" presStyleCnt="0"/>
      <dgm:spPr/>
    </dgm:pt>
    <dgm:pt modelId="{8A81567E-0942-4B96-9ED5-35B53ACFE826}" type="pres">
      <dgm:prSet presAssocID="{22D7088E-D333-4845-ACAA-08D92F6B0330}" presName="conn2-1" presStyleLbl="parChTrans1D2" presStyleIdx="1" presStyleCnt="7"/>
      <dgm:spPr/>
      <dgm:t>
        <a:bodyPr/>
        <a:lstStyle/>
        <a:p>
          <a:endParaRPr lang="zh-TW" altLang="en-US"/>
        </a:p>
      </dgm:t>
    </dgm:pt>
    <dgm:pt modelId="{ACD0EDE8-919B-4A6E-B5EF-CAD46791B058}" type="pres">
      <dgm:prSet presAssocID="{22D7088E-D333-4845-ACAA-08D92F6B0330}" presName="connTx" presStyleLbl="parChTrans1D2" presStyleIdx="1" presStyleCnt="7"/>
      <dgm:spPr/>
      <dgm:t>
        <a:bodyPr/>
        <a:lstStyle/>
        <a:p>
          <a:endParaRPr lang="zh-TW" altLang="en-US"/>
        </a:p>
      </dgm:t>
    </dgm:pt>
    <dgm:pt modelId="{47CEDAF8-B166-4E87-943D-1F880936D0EB}" type="pres">
      <dgm:prSet presAssocID="{D7EA8D52-BDF6-43B1-84C5-1EC16340A9A6}" presName="root2" presStyleCnt="0"/>
      <dgm:spPr/>
    </dgm:pt>
    <dgm:pt modelId="{89E66A01-90B6-4C50-9F92-CBFEC40CF37D}" type="pres">
      <dgm:prSet presAssocID="{D7EA8D52-BDF6-43B1-84C5-1EC16340A9A6}" presName="LevelTwoTextNode" presStyleLbl="node2" presStyleIdx="1" presStyleCnt="7" custScaleX="130116" custScaleY="48043" custLinFactNeighborX="3285" custLinFactNeighborY="157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40AC69-1C11-41EE-B81B-CE7C99CD1099}" type="pres">
      <dgm:prSet presAssocID="{D7EA8D52-BDF6-43B1-84C5-1EC16340A9A6}" presName="level3hierChild" presStyleCnt="0"/>
      <dgm:spPr/>
    </dgm:pt>
    <dgm:pt modelId="{2C4B1C30-899A-4C1C-901B-33685AB488E1}" type="pres">
      <dgm:prSet presAssocID="{73DBD57C-F097-4DBF-BD8E-2F0E342295AD}" presName="conn2-1" presStyleLbl="parChTrans1D2" presStyleIdx="2" presStyleCnt="7"/>
      <dgm:spPr/>
      <dgm:t>
        <a:bodyPr/>
        <a:lstStyle/>
        <a:p>
          <a:endParaRPr lang="zh-TW" altLang="en-US"/>
        </a:p>
      </dgm:t>
    </dgm:pt>
    <dgm:pt modelId="{36FE9599-8615-4824-953E-396DFAA43D6F}" type="pres">
      <dgm:prSet presAssocID="{73DBD57C-F097-4DBF-BD8E-2F0E342295AD}" presName="connTx" presStyleLbl="parChTrans1D2" presStyleIdx="2" presStyleCnt="7"/>
      <dgm:spPr/>
      <dgm:t>
        <a:bodyPr/>
        <a:lstStyle/>
        <a:p>
          <a:endParaRPr lang="zh-TW" altLang="en-US"/>
        </a:p>
      </dgm:t>
    </dgm:pt>
    <dgm:pt modelId="{A123641E-BA14-470E-A70C-34279E0E135C}" type="pres">
      <dgm:prSet presAssocID="{DB63DFE4-E972-46E7-ABCE-0089F4EF80E3}" presName="root2" presStyleCnt="0"/>
      <dgm:spPr/>
    </dgm:pt>
    <dgm:pt modelId="{8A3FF118-DCC0-4256-9702-8E286136C475}" type="pres">
      <dgm:prSet presAssocID="{DB63DFE4-E972-46E7-ABCE-0089F4EF80E3}" presName="LevelTwoTextNode" presStyleLbl="node2" presStyleIdx="2" presStyleCnt="7" custScaleX="135408" custScaleY="62490" custLinFactY="45295" custLinFactNeighborX="7582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D8E05A-EF45-4EA2-AE9A-89999734CC1A}" type="pres">
      <dgm:prSet presAssocID="{DB63DFE4-E972-46E7-ABCE-0089F4EF80E3}" presName="level3hierChild" presStyleCnt="0"/>
      <dgm:spPr/>
    </dgm:pt>
    <dgm:pt modelId="{13A150CC-8712-4D62-9D94-0E0DFCDE42E4}" type="pres">
      <dgm:prSet presAssocID="{D3936D28-7AE5-4C2B-BC22-01218E496625}" presName="conn2-1" presStyleLbl="parChTrans1D2" presStyleIdx="3" presStyleCnt="7"/>
      <dgm:spPr/>
      <dgm:t>
        <a:bodyPr/>
        <a:lstStyle/>
        <a:p>
          <a:endParaRPr lang="zh-TW" altLang="en-US"/>
        </a:p>
      </dgm:t>
    </dgm:pt>
    <dgm:pt modelId="{6AFAC34A-4EC0-4C30-B2B3-5C1BF5018316}" type="pres">
      <dgm:prSet presAssocID="{D3936D28-7AE5-4C2B-BC22-01218E496625}" presName="connTx" presStyleLbl="parChTrans1D2" presStyleIdx="3" presStyleCnt="7"/>
      <dgm:spPr/>
      <dgm:t>
        <a:bodyPr/>
        <a:lstStyle/>
        <a:p>
          <a:endParaRPr lang="zh-TW" altLang="en-US"/>
        </a:p>
      </dgm:t>
    </dgm:pt>
    <dgm:pt modelId="{7756A671-8EED-4B00-97BE-698F19CB09AB}" type="pres">
      <dgm:prSet presAssocID="{A56F0588-2BD0-469F-9B4D-A48204DD764A}" presName="root2" presStyleCnt="0"/>
      <dgm:spPr/>
    </dgm:pt>
    <dgm:pt modelId="{75778997-D516-4E17-BA2D-DD56B68C6323}" type="pres">
      <dgm:prSet presAssocID="{A56F0588-2BD0-469F-9B4D-A48204DD764A}" presName="LevelTwoTextNode" presStyleLbl="node2" presStyleIdx="3" presStyleCnt="7" custScaleX="133173" custScaleY="55114" custLinFactNeighborX="3968" custLinFactNeighborY="-311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5B5932-355C-4346-8849-A4CAF73B4437}" type="pres">
      <dgm:prSet presAssocID="{A56F0588-2BD0-469F-9B4D-A48204DD764A}" presName="level3hierChild" presStyleCnt="0"/>
      <dgm:spPr/>
    </dgm:pt>
    <dgm:pt modelId="{612946E0-0E57-4640-9AAC-5AC7496AA260}" type="pres">
      <dgm:prSet presAssocID="{80BA10E6-5AE9-485A-92E2-9343B21C232B}" presName="conn2-1" presStyleLbl="parChTrans1D2" presStyleIdx="4" presStyleCnt="7"/>
      <dgm:spPr/>
      <dgm:t>
        <a:bodyPr/>
        <a:lstStyle/>
        <a:p>
          <a:endParaRPr lang="zh-TW" altLang="en-US"/>
        </a:p>
      </dgm:t>
    </dgm:pt>
    <dgm:pt modelId="{719C180D-4707-49CA-A328-7231C881DD14}" type="pres">
      <dgm:prSet presAssocID="{80BA10E6-5AE9-485A-92E2-9343B21C232B}" presName="connTx" presStyleLbl="parChTrans1D2" presStyleIdx="4" presStyleCnt="7"/>
      <dgm:spPr/>
      <dgm:t>
        <a:bodyPr/>
        <a:lstStyle/>
        <a:p>
          <a:endParaRPr lang="zh-TW" altLang="en-US"/>
        </a:p>
      </dgm:t>
    </dgm:pt>
    <dgm:pt modelId="{C7D18F8A-B393-4C48-B2E5-0AF06E135D56}" type="pres">
      <dgm:prSet presAssocID="{ABF2B30D-A8A7-4653-9DF9-7166AF4EF21F}" presName="root2" presStyleCnt="0"/>
      <dgm:spPr/>
    </dgm:pt>
    <dgm:pt modelId="{36218C98-49C0-4510-B650-BF5040DA289D}" type="pres">
      <dgm:prSet presAssocID="{ABF2B30D-A8A7-4653-9DF9-7166AF4EF21F}" presName="LevelTwoTextNode" presStyleLbl="node2" presStyleIdx="4" presStyleCnt="7" custScaleX="132741" custScaleY="47267" custLinFactNeighborX="8930" custLinFactNeighborY="6963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943E6B-79EE-4EE7-827B-C396F13E022C}" type="pres">
      <dgm:prSet presAssocID="{ABF2B30D-A8A7-4653-9DF9-7166AF4EF21F}" presName="level3hierChild" presStyleCnt="0"/>
      <dgm:spPr/>
    </dgm:pt>
    <dgm:pt modelId="{CCFE28C4-A20C-434E-A18A-02C6B2002090}" type="pres">
      <dgm:prSet presAssocID="{DCE24F49-C126-47B6-8E21-D2DC99849F02}" presName="conn2-1" presStyleLbl="parChTrans1D2" presStyleIdx="5" presStyleCnt="7"/>
      <dgm:spPr/>
      <dgm:t>
        <a:bodyPr/>
        <a:lstStyle/>
        <a:p>
          <a:endParaRPr lang="zh-TW" altLang="en-US"/>
        </a:p>
      </dgm:t>
    </dgm:pt>
    <dgm:pt modelId="{E9A620C1-438E-4D4A-8250-48AC20119870}" type="pres">
      <dgm:prSet presAssocID="{DCE24F49-C126-47B6-8E21-D2DC99849F02}" presName="connTx" presStyleLbl="parChTrans1D2" presStyleIdx="5" presStyleCnt="7"/>
      <dgm:spPr/>
      <dgm:t>
        <a:bodyPr/>
        <a:lstStyle/>
        <a:p>
          <a:endParaRPr lang="zh-TW" altLang="en-US"/>
        </a:p>
      </dgm:t>
    </dgm:pt>
    <dgm:pt modelId="{D56EB998-9D01-4B44-8708-C136B6ADCAA3}" type="pres">
      <dgm:prSet presAssocID="{B4F08AF0-2C0F-4589-802F-1E7189676B81}" presName="root2" presStyleCnt="0"/>
      <dgm:spPr/>
    </dgm:pt>
    <dgm:pt modelId="{9171AA41-005C-49CD-9BEA-3058F09404BA}" type="pres">
      <dgm:prSet presAssocID="{B4F08AF0-2C0F-4589-802F-1E7189676B81}" presName="LevelTwoTextNode" presStyleLbl="node2" presStyleIdx="5" presStyleCnt="7" custScaleX="131748" custScaleY="56956" custLinFactY="-100000" custLinFactNeighborX="3968" custLinFactNeighborY="-1011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23D471-3F7B-407D-A999-6804E98F3327}" type="pres">
      <dgm:prSet presAssocID="{B4F08AF0-2C0F-4589-802F-1E7189676B81}" presName="level3hierChild" presStyleCnt="0"/>
      <dgm:spPr/>
    </dgm:pt>
    <dgm:pt modelId="{AB18BD0A-B1D7-4B5E-8F9C-133297DA0B81}" type="pres">
      <dgm:prSet presAssocID="{CAB5C0B0-5CC7-408F-B32F-F988302E8D46}" presName="conn2-1" presStyleLbl="parChTrans1D2" presStyleIdx="6" presStyleCnt="7"/>
      <dgm:spPr/>
      <dgm:t>
        <a:bodyPr/>
        <a:lstStyle/>
        <a:p>
          <a:endParaRPr lang="zh-TW" altLang="en-US"/>
        </a:p>
      </dgm:t>
    </dgm:pt>
    <dgm:pt modelId="{DEE2B7DC-5636-4A70-9883-4AF43A79772B}" type="pres">
      <dgm:prSet presAssocID="{CAB5C0B0-5CC7-408F-B32F-F988302E8D46}" presName="connTx" presStyleLbl="parChTrans1D2" presStyleIdx="6" presStyleCnt="7"/>
      <dgm:spPr/>
      <dgm:t>
        <a:bodyPr/>
        <a:lstStyle/>
        <a:p>
          <a:endParaRPr lang="zh-TW" altLang="en-US"/>
        </a:p>
      </dgm:t>
    </dgm:pt>
    <dgm:pt modelId="{0C563368-B864-4833-89C1-9D43BABF13FB}" type="pres">
      <dgm:prSet presAssocID="{8C8595E3-9231-42F1-B2B4-EFD606475A23}" presName="root2" presStyleCnt="0"/>
      <dgm:spPr/>
    </dgm:pt>
    <dgm:pt modelId="{A785723A-C6EC-4D46-A67E-9566A2A8EA41}" type="pres">
      <dgm:prSet presAssocID="{8C8595E3-9231-42F1-B2B4-EFD606475A23}" presName="LevelTwoTextNode" presStyleLbl="node2" presStyleIdx="6" presStyleCnt="7" custScaleX="125945" custScaleY="40040" custLinFactNeighborX="12401" custLinFactNeighborY="-31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9C9083-B111-4572-AB85-AF1FB677C2A0}" type="pres">
      <dgm:prSet presAssocID="{8C8595E3-9231-42F1-B2B4-EFD606475A23}" presName="level3hierChild" presStyleCnt="0"/>
      <dgm:spPr/>
    </dgm:pt>
  </dgm:ptLst>
  <dgm:cxnLst>
    <dgm:cxn modelId="{19609A47-E73B-45A2-ADD3-30FA4D9A37CE}" type="presOf" srcId="{A566D270-584A-4F8C-94B5-1FBBC6385D9F}" destId="{4F783F26-B092-4B74-9314-D48043979B1B}" srcOrd="0" destOrd="0" presId="urn:microsoft.com/office/officeart/2005/8/layout/hierarchy2"/>
    <dgm:cxn modelId="{EF7E0187-E369-47B0-AD0E-B02A7C930F25}" srcId="{36EF0EC0-60A4-4C1A-9356-01B0251FFD65}" destId="{DB63DFE4-E972-46E7-ABCE-0089F4EF80E3}" srcOrd="2" destOrd="0" parTransId="{73DBD57C-F097-4DBF-BD8E-2F0E342295AD}" sibTransId="{8F907636-33C9-4C05-83BA-404ECE9277EB}"/>
    <dgm:cxn modelId="{51023287-3139-4575-80A9-B61B822C04FB}" type="presOf" srcId="{73DBD57C-F097-4DBF-BD8E-2F0E342295AD}" destId="{36FE9599-8615-4824-953E-396DFAA43D6F}" srcOrd="1" destOrd="0" presId="urn:microsoft.com/office/officeart/2005/8/layout/hierarchy2"/>
    <dgm:cxn modelId="{E637E2E7-A958-4C2A-BABE-74A699B141B3}" type="presOf" srcId="{A56F0588-2BD0-469F-9B4D-A48204DD764A}" destId="{75778997-D516-4E17-BA2D-DD56B68C6323}" srcOrd="0" destOrd="0" presId="urn:microsoft.com/office/officeart/2005/8/layout/hierarchy2"/>
    <dgm:cxn modelId="{77779714-F2CB-42DE-AAA1-8E7A7D657FA6}" type="presOf" srcId="{DCE24F49-C126-47B6-8E21-D2DC99849F02}" destId="{CCFE28C4-A20C-434E-A18A-02C6B2002090}" srcOrd="0" destOrd="0" presId="urn:microsoft.com/office/officeart/2005/8/layout/hierarchy2"/>
    <dgm:cxn modelId="{9A726345-A304-418C-8923-40F4B9D20327}" type="presOf" srcId="{DCE24F49-C126-47B6-8E21-D2DC99849F02}" destId="{E9A620C1-438E-4D4A-8250-48AC20119870}" srcOrd="1" destOrd="0" presId="urn:microsoft.com/office/officeart/2005/8/layout/hierarchy2"/>
    <dgm:cxn modelId="{CFA2F65B-8EFD-454E-A799-5A1B09F25A86}" type="presOf" srcId="{D7EA8D52-BDF6-43B1-84C5-1EC16340A9A6}" destId="{89E66A01-90B6-4C50-9F92-CBFEC40CF37D}" srcOrd="0" destOrd="0" presId="urn:microsoft.com/office/officeart/2005/8/layout/hierarchy2"/>
    <dgm:cxn modelId="{83C4AB06-8C2E-47D2-BA65-B8D189737497}" type="presOf" srcId="{CAB5C0B0-5CC7-408F-B32F-F988302E8D46}" destId="{DEE2B7DC-5636-4A70-9883-4AF43A79772B}" srcOrd="1" destOrd="0" presId="urn:microsoft.com/office/officeart/2005/8/layout/hierarchy2"/>
    <dgm:cxn modelId="{2F59C315-9B90-453F-8734-15C8A6F4E92E}" type="presOf" srcId="{A566D270-584A-4F8C-94B5-1FBBC6385D9F}" destId="{CFD1DBAD-8EAA-4C5A-A826-53AFF53B0D8D}" srcOrd="1" destOrd="0" presId="urn:microsoft.com/office/officeart/2005/8/layout/hierarchy2"/>
    <dgm:cxn modelId="{AC320526-6B40-46FE-94E4-3BD7EC2A807B}" type="presOf" srcId="{80BA10E6-5AE9-485A-92E2-9343B21C232B}" destId="{612946E0-0E57-4640-9AAC-5AC7496AA260}" srcOrd="0" destOrd="0" presId="urn:microsoft.com/office/officeart/2005/8/layout/hierarchy2"/>
    <dgm:cxn modelId="{AA982DCD-A850-47A5-BB2F-CAAF104824BB}" srcId="{36EF0EC0-60A4-4C1A-9356-01B0251FFD65}" destId="{D7EA8D52-BDF6-43B1-84C5-1EC16340A9A6}" srcOrd="1" destOrd="0" parTransId="{22D7088E-D333-4845-ACAA-08D92F6B0330}" sibTransId="{B43E5D1B-1022-42D5-83CA-63075565F571}"/>
    <dgm:cxn modelId="{8DF86871-5866-4E96-B103-E93AF2267915}" type="presOf" srcId="{80BA10E6-5AE9-485A-92E2-9343B21C232B}" destId="{719C180D-4707-49CA-A328-7231C881DD14}" srcOrd="1" destOrd="0" presId="urn:microsoft.com/office/officeart/2005/8/layout/hierarchy2"/>
    <dgm:cxn modelId="{782A87B4-48EE-4B5D-AE65-E256479615B8}" type="presOf" srcId="{CAB5C0B0-5CC7-408F-B32F-F988302E8D46}" destId="{AB18BD0A-B1D7-4B5E-8F9C-133297DA0B81}" srcOrd="0" destOrd="0" presId="urn:microsoft.com/office/officeart/2005/8/layout/hierarchy2"/>
    <dgm:cxn modelId="{FC2CD4F0-5A64-4CEA-9F36-B866A7D2D580}" type="presOf" srcId="{22D7088E-D333-4845-ACAA-08D92F6B0330}" destId="{8A81567E-0942-4B96-9ED5-35B53ACFE826}" srcOrd="0" destOrd="0" presId="urn:microsoft.com/office/officeart/2005/8/layout/hierarchy2"/>
    <dgm:cxn modelId="{DB5FCC12-410C-4DCE-9250-8309996B9EF5}" type="presOf" srcId="{D3936D28-7AE5-4C2B-BC22-01218E496625}" destId="{6AFAC34A-4EC0-4C30-B2B3-5C1BF5018316}" srcOrd="1" destOrd="0" presId="urn:microsoft.com/office/officeart/2005/8/layout/hierarchy2"/>
    <dgm:cxn modelId="{427A4FDB-2D71-42AF-921B-D49A03E26761}" type="presOf" srcId="{22D7088E-D333-4845-ACAA-08D92F6B0330}" destId="{ACD0EDE8-919B-4A6E-B5EF-CAD46791B058}" srcOrd="1" destOrd="0" presId="urn:microsoft.com/office/officeart/2005/8/layout/hierarchy2"/>
    <dgm:cxn modelId="{375D7FC6-D846-47DD-B2DF-F9B13B9D1CF0}" srcId="{36EF0EC0-60A4-4C1A-9356-01B0251FFD65}" destId="{B4F08AF0-2C0F-4589-802F-1E7189676B81}" srcOrd="5" destOrd="0" parTransId="{DCE24F49-C126-47B6-8E21-D2DC99849F02}" sibTransId="{99F53732-E235-43E1-A186-116B709E0191}"/>
    <dgm:cxn modelId="{9CB8981F-57D6-45EC-97D1-CF4C7BFF8F69}" type="presOf" srcId="{25F19F90-8D69-404C-9A9D-7BDB7EB7260B}" destId="{8687AD84-380B-4640-9D34-724E0B43051A}" srcOrd="0" destOrd="0" presId="urn:microsoft.com/office/officeart/2005/8/layout/hierarchy2"/>
    <dgm:cxn modelId="{14059885-84DD-4F1E-9ED5-F996EEE8ACA8}" srcId="{76042859-7BD1-43F8-91B4-9B7159021193}" destId="{36EF0EC0-60A4-4C1A-9356-01B0251FFD65}" srcOrd="0" destOrd="0" parTransId="{63B15F2D-0DE7-49B5-BA24-46DB5A1E0C74}" sibTransId="{3586689E-4824-4357-B5C5-C6CBA22C5BE4}"/>
    <dgm:cxn modelId="{FAF5E55A-C722-4E2D-9B66-34DC842D7654}" type="presOf" srcId="{DB63DFE4-E972-46E7-ABCE-0089F4EF80E3}" destId="{8A3FF118-DCC0-4256-9702-8E286136C475}" srcOrd="0" destOrd="0" presId="urn:microsoft.com/office/officeart/2005/8/layout/hierarchy2"/>
    <dgm:cxn modelId="{F312C404-B3F8-4E6E-BF8C-5DC7ABA8A292}" type="presOf" srcId="{D3936D28-7AE5-4C2B-BC22-01218E496625}" destId="{13A150CC-8712-4D62-9D94-0E0DFCDE42E4}" srcOrd="0" destOrd="0" presId="urn:microsoft.com/office/officeart/2005/8/layout/hierarchy2"/>
    <dgm:cxn modelId="{899D1A5A-1628-464A-8FAF-945B95CEAC75}" type="presOf" srcId="{36EF0EC0-60A4-4C1A-9356-01B0251FFD65}" destId="{51860751-2F77-4F7C-9BBC-65742AF08721}" srcOrd="0" destOrd="0" presId="urn:microsoft.com/office/officeart/2005/8/layout/hierarchy2"/>
    <dgm:cxn modelId="{BA9E63A7-5A10-47D8-969D-6EBE8573C7EC}" type="presOf" srcId="{8C8595E3-9231-42F1-B2B4-EFD606475A23}" destId="{A785723A-C6EC-4D46-A67E-9566A2A8EA41}" srcOrd="0" destOrd="0" presId="urn:microsoft.com/office/officeart/2005/8/layout/hierarchy2"/>
    <dgm:cxn modelId="{6EA007D3-3544-4F0C-B2A8-5A0CEA868B83}" type="presOf" srcId="{ABF2B30D-A8A7-4653-9DF9-7166AF4EF21F}" destId="{36218C98-49C0-4510-B650-BF5040DA289D}" srcOrd="0" destOrd="0" presId="urn:microsoft.com/office/officeart/2005/8/layout/hierarchy2"/>
    <dgm:cxn modelId="{125FBF17-F068-4972-ACBA-72EA327A8DBD}" type="presOf" srcId="{76042859-7BD1-43F8-91B4-9B7159021193}" destId="{6A8E58F3-CE7C-41BD-B0FC-D9B3E94474F2}" srcOrd="0" destOrd="0" presId="urn:microsoft.com/office/officeart/2005/8/layout/hierarchy2"/>
    <dgm:cxn modelId="{C43DA980-195A-4E15-81E9-B96D7CF1FD6D}" type="presOf" srcId="{73DBD57C-F097-4DBF-BD8E-2F0E342295AD}" destId="{2C4B1C30-899A-4C1C-901B-33685AB488E1}" srcOrd="0" destOrd="0" presId="urn:microsoft.com/office/officeart/2005/8/layout/hierarchy2"/>
    <dgm:cxn modelId="{4A7586D1-8D61-40D2-9DA1-6A9573CAF251}" srcId="{36EF0EC0-60A4-4C1A-9356-01B0251FFD65}" destId="{A56F0588-2BD0-469F-9B4D-A48204DD764A}" srcOrd="3" destOrd="0" parTransId="{D3936D28-7AE5-4C2B-BC22-01218E496625}" sibTransId="{C68571ED-B5F9-43C3-A712-EFF0E05E4550}"/>
    <dgm:cxn modelId="{C4971AB5-BB5F-4714-A171-BEDFAA800483}" srcId="{36EF0EC0-60A4-4C1A-9356-01B0251FFD65}" destId="{25F19F90-8D69-404C-9A9D-7BDB7EB7260B}" srcOrd="0" destOrd="0" parTransId="{A566D270-584A-4F8C-94B5-1FBBC6385D9F}" sibTransId="{9674AA0D-31AC-44A3-9235-49C40C086853}"/>
    <dgm:cxn modelId="{BD31023E-FB1F-4C6A-B670-007332A3B6CE}" srcId="{36EF0EC0-60A4-4C1A-9356-01B0251FFD65}" destId="{8C8595E3-9231-42F1-B2B4-EFD606475A23}" srcOrd="6" destOrd="0" parTransId="{CAB5C0B0-5CC7-408F-B32F-F988302E8D46}" sibTransId="{889FD146-4B48-4D3D-810D-1691CA38813A}"/>
    <dgm:cxn modelId="{A8364DFD-4FCC-49EC-9111-6DC4F5EE2675}" srcId="{36EF0EC0-60A4-4C1A-9356-01B0251FFD65}" destId="{ABF2B30D-A8A7-4653-9DF9-7166AF4EF21F}" srcOrd="4" destOrd="0" parTransId="{80BA10E6-5AE9-485A-92E2-9343B21C232B}" sibTransId="{F4CB143E-5537-4CFA-9D27-C78EE9CB0B6F}"/>
    <dgm:cxn modelId="{7E71EEC2-AD42-4B0D-848F-1F3EB6D1FE46}" type="presOf" srcId="{B4F08AF0-2C0F-4589-802F-1E7189676B81}" destId="{9171AA41-005C-49CD-9BEA-3058F09404BA}" srcOrd="0" destOrd="0" presId="urn:microsoft.com/office/officeart/2005/8/layout/hierarchy2"/>
    <dgm:cxn modelId="{71946E6D-5AEA-4359-A972-F4F855A1854B}" type="presParOf" srcId="{6A8E58F3-CE7C-41BD-B0FC-D9B3E94474F2}" destId="{DE93DE4C-DE68-46EB-9BC1-873975A36291}" srcOrd="0" destOrd="0" presId="urn:microsoft.com/office/officeart/2005/8/layout/hierarchy2"/>
    <dgm:cxn modelId="{FC98A84F-6AA6-490D-B3BE-7224F1FB63DE}" type="presParOf" srcId="{DE93DE4C-DE68-46EB-9BC1-873975A36291}" destId="{51860751-2F77-4F7C-9BBC-65742AF08721}" srcOrd="0" destOrd="0" presId="urn:microsoft.com/office/officeart/2005/8/layout/hierarchy2"/>
    <dgm:cxn modelId="{59949943-DE67-46B3-9D3A-EFAEC042375F}" type="presParOf" srcId="{DE93DE4C-DE68-46EB-9BC1-873975A36291}" destId="{4864C60B-7E12-49CE-8F5E-AC71A56BD949}" srcOrd="1" destOrd="0" presId="urn:microsoft.com/office/officeart/2005/8/layout/hierarchy2"/>
    <dgm:cxn modelId="{66265C90-0E38-4B5C-AEF9-B44CDF42775F}" type="presParOf" srcId="{4864C60B-7E12-49CE-8F5E-AC71A56BD949}" destId="{4F783F26-B092-4B74-9314-D48043979B1B}" srcOrd="0" destOrd="0" presId="urn:microsoft.com/office/officeart/2005/8/layout/hierarchy2"/>
    <dgm:cxn modelId="{8C1944A5-FE98-4FA2-BDAD-098FDCC97D41}" type="presParOf" srcId="{4F783F26-B092-4B74-9314-D48043979B1B}" destId="{CFD1DBAD-8EAA-4C5A-A826-53AFF53B0D8D}" srcOrd="0" destOrd="0" presId="urn:microsoft.com/office/officeart/2005/8/layout/hierarchy2"/>
    <dgm:cxn modelId="{4C06F7D1-F058-4788-BEB7-AE69AA974BC8}" type="presParOf" srcId="{4864C60B-7E12-49CE-8F5E-AC71A56BD949}" destId="{F6298DF0-5CC5-48A4-98C8-6187AB028DE0}" srcOrd="1" destOrd="0" presId="urn:microsoft.com/office/officeart/2005/8/layout/hierarchy2"/>
    <dgm:cxn modelId="{07103C15-800E-4602-A74B-91FDFB7DD155}" type="presParOf" srcId="{F6298DF0-5CC5-48A4-98C8-6187AB028DE0}" destId="{8687AD84-380B-4640-9D34-724E0B43051A}" srcOrd="0" destOrd="0" presId="urn:microsoft.com/office/officeart/2005/8/layout/hierarchy2"/>
    <dgm:cxn modelId="{D1B669FE-BF10-44C4-86A2-D113AE69B663}" type="presParOf" srcId="{F6298DF0-5CC5-48A4-98C8-6187AB028DE0}" destId="{D363C78D-10C8-4CA2-9DC0-6DA2ACE1FBD0}" srcOrd="1" destOrd="0" presId="urn:microsoft.com/office/officeart/2005/8/layout/hierarchy2"/>
    <dgm:cxn modelId="{158384F7-BACF-4BDF-8424-7FE8F86C297A}" type="presParOf" srcId="{4864C60B-7E12-49CE-8F5E-AC71A56BD949}" destId="{8A81567E-0942-4B96-9ED5-35B53ACFE826}" srcOrd="2" destOrd="0" presId="urn:microsoft.com/office/officeart/2005/8/layout/hierarchy2"/>
    <dgm:cxn modelId="{DC999D50-2A1B-4B84-A873-BD9C3CDA4C64}" type="presParOf" srcId="{8A81567E-0942-4B96-9ED5-35B53ACFE826}" destId="{ACD0EDE8-919B-4A6E-B5EF-CAD46791B058}" srcOrd="0" destOrd="0" presId="urn:microsoft.com/office/officeart/2005/8/layout/hierarchy2"/>
    <dgm:cxn modelId="{444BF2D0-D9B7-47C4-AD12-CCE91C37242A}" type="presParOf" srcId="{4864C60B-7E12-49CE-8F5E-AC71A56BD949}" destId="{47CEDAF8-B166-4E87-943D-1F880936D0EB}" srcOrd="3" destOrd="0" presId="urn:microsoft.com/office/officeart/2005/8/layout/hierarchy2"/>
    <dgm:cxn modelId="{25F5B4C3-ADF3-4571-BF07-F97AE9D133AB}" type="presParOf" srcId="{47CEDAF8-B166-4E87-943D-1F880936D0EB}" destId="{89E66A01-90B6-4C50-9F92-CBFEC40CF37D}" srcOrd="0" destOrd="0" presId="urn:microsoft.com/office/officeart/2005/8/layout/hierarchy2"/>
    <dgm:cxn modelId="{1AB08BC3-6CB7-48A8-8E9D-EF5C1298C51D}" type="presParOf" srcId="{47CEDAF8-B166-4E87-943D-1F880936D0EB}" destId="{0240AC69-1C11-41EE-B81B-CE7C99CD1099}" srcOrd="1" destOrd="0" presId="urn:microsoft.com/office/officeart/2005/8/layout/hierarchy2"/>
    <dgm:cxn modelId="{7943AC77-FD0E-40FC-BF80-0CF79003FD43}" type="presParOf" srcId="{4864C60B-7E12-49CE-8F5E-AC71A56BD949}" destId="{2C4B1C30-899A-4C1C-901B-33685AB488E1}" srcOrd="4" destOrd="0" presId="urn:microsoft.com/office/officeart/2005/8/layout/hierarchy2"/>
    <dgm:cxn modelId="{15D2217D-4DD8-41D2-BE99-F9323AADE325}" type="presParOf" srcId="{2C4B1C30-899A-4C1C-901B-33685AB488E1}" destId="{36FE9599-8615-4824-953E-396DFAA43D6F}" srcOrd="0" destOrd="0" presId="urn:microsoft.com/office/officeart/2005/8/layout/hierarchy2"/>
    <dgm:cxn modelId="{88AF8367-01CC-4E44-B737-3AF97CD0618D}" type="presParOf" srcId="{4864C60B-7E12-49CE-8F5E-AC71A56BD949}" destId="{A123641E-BA14-470E-A70C-34279E0E135C}" srcOrd="5" destOrd="0" presId="urn:microsoft.com/office/officeart/2005/8/layout/hierarchy2"/>
    <dgm:cxn modelId="{A880A904-EAE8-4E3F-B258-09F656BDBF72}" type="presParOf" srcId="{A123641E-BA14-470E-A70C-34279E0E135C}" destId="{8A3FF118-DCC0-4256-9702-8E286136C475}" srcOrd="0" destOrd="0" presId="urn:microsoft.com/office/officeart/2005/8/layout/hierarchy2"/>
    <dgm:cxn modelId="{ADEC800E-8C24-4FF9-B349-6DA9D1F0E487}" type="presParOf" srcId="{A123641E-BA14-470E-A70C-34279E0E135C}" destId="{B7D8E05A-EF45-4EA2-AE9A-89999734CC1A}" srcOrd="1" destOrd="0" presId="urn:microsoft.com/office/officeart/2005/8/layout/hierarchy2"/>
    <dgm:cxn modelId="{EC8C5331-2A99-4EAB-9C92-EDF88AD9E14E}" type="presParOf" srcId="{4864C60B-7E12-49CE-8F5E-AC71A56BD949}" destId="{13A150CC-8712-4D62-9D94-0E0DFCDE42E4}" srcOrd="6" destOrd="0" presId="urn:microsoft.com/office/officeart/2005/8/layout/hierarchy2"/>
    <dgm:cxn modelId="{A1A47AE3-040B-45D6-87F9-9356C9754C24}" type="presParOf" srcId="{13A150CC-8712-4D62-9D94-0E0DFCDE42E4}" destId="{6AFAC34A-4EC0-4C30-B2B3-5C1BF5018316}" srcOrd="0" destOrd="0" presId="urn:microsoft.com/office/officeart/2005/8/layout/hierarchy2"/>
    <dgm:cxn modelId="{640379A8-21C7-48A3-AB7B-FBF037A3199F}" type="presParOf" srcId="{4864C60B-7E12-49CE-8F5E-AC71A56BD949}" destId="{7756A671-8EED-4B00-97BE-698F19CB09AB}" srcOrd="7" destOrd="0" presId="urn:microsoft.com/office/officeart/2005/8/layout/hierarchy2"/>
    <dgm:cxn modelId="{A055AF1D-973B-4EC7-8E42-A5FE649E319F}" type="presParOf" srcId="{7756A671-8EED-4B00-97BE-698F19CB09AB}" destId="{75778997-D516-4E17-BA2D-DD56B68C6323}" srcOrd="0" destOrd="0" presId="urn:microsoft.com/office/officeart/2005/8/layout/hierarchy2"/>
    <dgm:cxn modelId="{C4780E35-D0E8-4937-B1D4-324BFE19A2A8}" type="presParOf" srcId="{7756A671-8EED-4B00-97BE-698F19CB09AB}" destId="{045B5932-355C-4346-8849-A4CAF73B4437}" srcOrd="1" destOrd="0" presId="urn:microsoft.com/office/officeart/2005/8/layout/hierarchy2"/>
    <dgm:cxn modelId="{B3F9616C-4014-4C97-9318-40425A159E90}" type="presParOf" srcId="{4864C60B-7E12-49CE-8F5E-AC71A56BD949}" destId="{612946E0-0E57-4640-9AAC-5AC7496AA260}" srcOrd="8" destOrd="0" presId="urn:microsoft.com/office/officeart/2005/8/layout/hierarchy2"/>
    <dgm:cxn modelId="{6524E195-627B-4072-9323-EA36D0175F18}" type="presParOf" srcId="{612946E0-0E57-4640-9AAC-5AC7496AA260}" destId="{719C180D-4707-49CA-A328-7231C881DD14}" srcOrd="0" destOrd="0" presId="urn:microsoft.com/office/officeart/2005/8/layout/hierarchy2"/>
    <dgm:cxn modelId="{3C364890-C3DC-473F-83CC-EC20CE1441F4}" type="presParOf" srcId="{4864C60B-7E12-49CE-8F5E-AC71A56BD949}" destId="{C7D18F8A-B393-4C48-B2E5-0AF06E135D56}" srcOrd="9" destOrd="0" presId="urn:microsoft.com/office/officeart/2005/8/layout/hierarchy2"/>
    <dgm:cxn modelId="{C1092455-66F6-4CF3-B59B-9E040BB51474}" type="presParOf" srcId="{C7D18F8A-B393-4C48-B2E5-0AF06E135D56}" destId="{36218C98-49C0-4510-B650-BF5040DA289D}" srcOrd="0" destOrd="0" presId="urn:microsoft.com/office/officeart/2005/8/layout/hierarchy2"/>
    <dgm:cxn modelId="{0B2E584E-C3F4-4A1A-8823-6DC081D82B1D}" type="presParOf" srcId="{C7D18F8A-B393-4C48-B2E5-0AF06E135D56}" destId="{4C943E6B-79EE-4EE7-827B-C396F13E022C}" srcOrd="1" destOrd="0" presId="urn:microsoft.com/office/officeart/2005/8/layout/hierarchy2"/>
    <dgm:cxn modelId="{EA74A669-9216-4779-AE7C-8809B412EC80}" type="presParOf" srcId="{4864C60B-7E12-49CE-8F5E-AC71A56BD949}" destId="{CCFE28C4-A20C-434E-A18A-02C6B2002090}" srcOrd="10" destOrd="0" presId="urn:microsoft.com/office/officeart/2005/8/layout/hierarchy2"/>
    <dgm:cxn modelId="{80757498-90CD-4D12-99AC-E2D5274209F9}" type="presParOf" srcId="{CCFE28C4-A20C-434E-A18A-02C6B2002090}" destId="{E9A620C1-438E-4D4A-8250-48AC20119870}" srcOrd="0" destOrd="0" presId="urn:microsoft.com/office/officeart/2005/8/layout/hierarchy2"/>
    <dgm:cxn modelId="{91A9BFA6-8C5E-4CBA-A9C0-BB7EC593B3D9}" type="presParOf" srcId="{4864C60B-7E12-49CE-8F5E-AC71A56BD949}" destId="{D56EB998-9D01-4B44-8708-C136B6ADCAA3}" srcOrd="11" destOrd="0" presId="urn:microsoft.com/office/officeart/2005/8/layout/hierarchy2"/>
    <dgm:cxn modelId="{11AC108A-4BCD-4D3F-9F06-04FFAED42610}" type="presParOf" srcId="{D56EB998-9D01-4B44-8708-C136B6ADCAA3}" destId="{9171AA41-005C-49CD-9BEA-3058F09404BA}" srcOrd="0" destOrd="0" presId="urn:microsoft.com/office/officeart/2005/8/layout/hierarchy2"/>
    <dgm:cxn modelId="{54733E0D-B5F8-4308-B599-011BB7C8D515}" type="presParOf" srcId="{D56EB998-9D01-4B44-8708-C136B6ADCAA3}" destId="{0623D471-3F7B-407D-A999-6804E98F3327}" srcOrd="1" destOrd="0" presId="urn:microsoft.com/office/officeart/2005/8/layout/hierarchy2"/>
    <dgm:cxn modelId="{0C2CCC7F-5D0B-4F5B-A03C-4EF24E151C8B}" type="presParOf" srcId="{4864C60B-7E12-49CE-8F5E-AC71A56BD949}" destId="{AB18BD0A-B1D7-4B5E-8F9C-133297DA0B81}" srcOrd="12" destOrd="0" presId="urn:microsoft.com/office/officeart/2005/8/layout/hierarchy2"/>
    <dgm:cxn modelId="{0D63C658-7325-403F-92EF-5B7BAF8A74A2}" type="presParOf" srcId="{AB18BD0A-B1D7-4B5E-8F9C-133297DA0B81}" destId="{DEE2B7DC-5636-4A70-9883-4AF43A79772B}" srcOrd="0" destOrd="0" presId="urn:microsoft.com/office/officeart/2005/8/layout/hierarchy2"/>
    <dgm:cxn modelId="{6BFE1ECE-0334-47CC-8927-1C32C9F5111B}" type="presParOf" srcId="{4864C60B-7E12-49CE-8F5E-AC71A56BD949}" destId="{0C563368-B864-4833-89C1-9D43BABF13FB}" srcOrd="13" destOrd="0" presId="urn:microsoft.com/office/officeart/2005/8/layout/hierarchy2"/>
    <dgm:cxn modelId="{B8A179B7-90E5-460F-BC99-9EA9D4A715EB}" type="presParOf" srcId="{0C563368-B864-4833-89C1-9D43BABF13FB}" destId="{A785723A-C6EC-4D46-A67E-9566A2A8EA41}" srcOrd="0" destOrd="0" presId="urn:microsoft.com/office/officeart/2005/8/layout/hierarchy2"/>
    <dgm:cxn modelId="{7952134F-DA1E-48DD-8FBF-339B9EED0D84}" type="presParOf" srcId="{0C563368-B864-4833-89C1-9D43BABF13FB}" destId="{849C9083-B111-4572-AB85-AF1FB677C2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60751-2F77-4F7C-9BBC-65742AF08721}">
      <dsp:nvSpPr>
        <dsp:cNvPr id="0" name=""/>
        <dsp:cNvSpPr/>
      </dsp:nvSpPr>
      <dsp:spPr>
        <a:xfrm>
          <a:off x="426600" y="88976"/>
          <a:ext cx="1994649" cy="4345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學校特色</a:t>
          </a:r>
          <a:endParaRPr lang="en-US" altLang="zh-TW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85021" y="147397"/>
        <a:ext cx="1877807" cy="4228920"/>
      </dsp:txXfrm>
    </dsp:sp>
    <dsp:sp modelId="{4F783F26-B092-4B74-9314-D48043979B1B}">
      <dsp:nvSpPr>
        <dsp:cNvPr id="0" name=""/>
        <dsp:cNvSpPr/>
      </dsp:nvSpPr>
      <dsp:spPr>
        <a:xfrm rot="3604907">
          <a:off x="1877750" y="3179244"/>
          <a:ext cx="2168637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2168637" y="224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907853" y="3147462"/>
        <a:ext cx="108431" cy="108431"/>
      </dsp:txXfrm>
    </dsp:sp>
    <dsp:sp modelId="{8687AD84-380B-4640-9D34-724E0B43051A}">
      <dsp:nvSpPr>
        <dsp:cNvPr id="0" name=""/>
        <dsp:cNvSpPr/>
      </dsp:nvSpPr>
      <dsp:spPr>
        <a:xfrm>
          <a:off x="3502887" y="3792123"/>
          <a:ext cx="3392149" cy="69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週六學藝社團</a:t>
          </a:r>
          <a:r>
            <a:rPr lang="en-US" alt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非連假週六上午</a:t>
          </a:r>
          <a:r>
            <a:rPr lang="en-US" alt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lvl="0" algn="l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晚間自習</a:t>
          </a:r>
          <a:r>
            <a:rPr lang="en-US" alt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週一</a:t>
          </a:r>
          <a:r>
            <a:rPr lang="en-US" alt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~</a:t>
          </a: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週四晚</a:t>
          </a:r>
          <a:r>
            <a:rPr lang="en-US" altLang="zh-TW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6-8</a:t>
          </a: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點半</a:t>
          </a:r>
          <a:r>
            <a:rPr lang="en-US" altLang="zh-TW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23353" y="3812589"/>
        <a:ext cx="3351217" cy="657817"/>
      </dsp:txXfrm>
    </dsp:sp>
    <dsp:sp modelId="{E2A86D7F-53BE-4EA7-8AE9-978683C79274}">
      <dsp:nvSpPr>
        <dsp:cNvPr id="0" name=""/>
        <dsp:cNvSpPr/>
      </dsp:nvSpPr>
      <dsp:spPr>
        <a:xfrm rot="17882999">
          <a:off x="1850174" y="1288054"/>
          <a:ext cx="2155986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2155986" y="224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2874268" y="1256588"/>
        <a:ext cx="107799" cy="107799"/>
      </dsp:txXfrm>
    </dsp:sp>
    <dsp:sp modelId="{844FA255-D8EE-4331-A0A5-37F4954F87D1}">
      <dsp:nvSpPr>
        <dsp:cNvPr id="0" name=""/>
        <dsp:cNvSpPr/>
      </dsp:nvSpPr>
      <dsp:spPr>
        <a:xfrm>
          <a:off x="3435085" y="77018"/>
          <a:ext cx="3379819" cy="564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普通班</a:t>
          </a:r>
          <a:r>
            <a:rPr lang="en-US" alt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含第八節、寒暑假課輔</a:t>
          </a:r>
          <a:r>
            <a:rPr lang="en-US" altLang="zh-TW" sz="1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5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51610" y="93543"/>
        <a:ext cx="3346769" cy="531151"/>
      </dsp:txXfrm>
    </dsp:sp>
    <dsp:sp modelId="{8A81567E-0942-4B96-9ED5-35B53ACFE826}">
      <dsp:nvSpPr>
        <dsp:cNvPr id="0" name=""/>
        <dsp:cNvSpPr/>
      </dsp:nvSpPr>
      <dsp:spPr>
        <a:xfrm rot="20148591">
          <a:off x="2372652" y="2012639"/>
          <a:ext cx="1106897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1106897" y="224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898428" y="2007400"/>
        <a:ext cx="55344" cy="55344"/>
      </dsp:txXfrm>
    </dsp:sp>
    <dsp:sp modelId="{89E66A01-90B6-4C50-9F92-CBFEC40CF37D}">
      <dsp:nvSpPr>
        <dsp:cNvPr id="0" name=""/>
        <dsp:cNvSpPr/>
      </dsp:nvSpPr>
      <dsp:spPr>
        <a:xfrm>
          <a:off x="3430951" y="1529398"/>
          <a:ext cx="3287473" cy="55778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資優方案課程</a:t>
          </a:r>
          <a:r>
            <a:rPr lang="en-US" altLang="zh-TW" sz="2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外加式</a:t>
          </a:r>
          <a:r>
            <a:rPr lang="en-US" altLang="zh-TW" sz="2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47288" y="1545735"/>
        <a:ext cx="3254799" cy="525106"/>
      </dsp:txXfrm>
    </dsp:sp>
    <dsp:sp modelId="{2C4B1C30-899A-4C1C-901B-33685AB488E1}">
      <dsp:nvSpPr>
        <dsp:cNvPr id="0" name=""/>
        <dsp:cNvSpPr/>
      </dsp:nvSpPr>
      <dsp:spPr>
        <a:xfrm rot="18664365">
          <a:off x="2153418" y="1650728"/>
          <a:ext cx="1561783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1561783" y="224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95264" y="1634117"/>
        <a:ext cx="78089" cy="78089"/>
      </dsp:txXfrm>
    </dsp:sp>
    <dsp:sp modelId="{8A3FF118-DCC0-4256-9702-8E286136C475}">
      <dsp:nvSpPr>
        <dsp:cNvPr id="0" name=""/>
        <dsp:cNvSpPr/>
      </dsp:nvSpPr>
      <dsp:spPr>
        <a:xfrm>
          <a:off x="3447368" y="777741"/>
          <a:ext cx="3260630" cy="61345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特教資源班</a:t>
          </a:r>
          <a:r>
            <a:rPr lang="en-US" alt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抽離式</a:t>
          </a:r>
          <a:r>
            <a:rPr lang="en-US" alt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65335" y="795708"/>
        <a:ext cx="3224696" cy="577516"/>
      </dsp:txXfrm>
    </dsp:sp>
    <dsp:sp modelId="{13A150CC-8712-4D62-9D94-0E0DFCDE42E4}">
      <dsp:nvSpPr>
        <dsp:cNvPr id="0" name=""/>
        <dsp:cNvSpPr/>
      </dsp:nvSpPr>
      <dsp:spPr>
        <a:xfrm rot="2631254">
          <a:off x="2225994" y="2724476"/>
          <a:ext cx="1400214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1400214" y="224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91095" y="2711905"/>
        <a:ext cx="70010" cy="70010"/>
      </dsp:txXfrm>
    </dsp:sp>
    <dsp:sp modelId="{75778997-D516-4E17-BA2D-DD56B68C6323}">
      <dsp:nvSpPr>
        <dsp:cNvPr id="0" name=""/>
        <dsp:cNvSpPr/>
      </dsp:nvSpPr>
      <dsp:spPr>
        <a:xfrm>
          <a:off x="3430951" y="2833135"/>
          <a:ext cx="3378031" cy="79765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運動社團</a:t>
          </a:r>
          <a:r>
            <a:rPr lang="en-US" altLang="zh-TW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田徑、籃球、排球、足球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、羽球、跆拳道</a:t>
          </a: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游泳，</a:t>
          </a: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晨間或課</a:t>
          </a:r>
          <a:r>
            <a:rPr lang="zh-TW" altLang="en-US" sz="1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後</a:t>
          </a:r>
          <a:r>
            <a:rPr lang="en-US" altLang="zh-TW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54314" y="2856498"/>
        <a:ext cx="3331305" cy="750929"/>
      </dsp:txXfrm>
    </dsp:sp>
    <dsp:sp modelId="{612946E0-0E57-4640-9AAC-5AC7496AA260}">
      <dsp:nvSpPr>
        <dsp:cNvPr id="0" name=""/>
        <dsp:cNvSpPr/>
      </dsp:nvSpPr>
      <dsp:spPr>
        <a:xfrm rot="751437">
          <a:off x="2409069" y="2350433"/>
          <a:ext cx="1023846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1023846" y="224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895396" y="2347270"/>
        <a:ext cx="51192" cy="51192"/>
      </dsp:txXfrm>
    </dsp:sp>
    <dsp:sp modelId="{36218C98-49C0-4510-B650-BF5040DA289D}">
      <dsp:nvSpPr>
        <dsp:cNvPr id="0" name=""/>
        <dsp:cNvSpPr/>
      </dsp:nvSpPr>
      <dsp:spPr>
        <a:xfrm>
          <a:off x="3420735" y="2209490"/>
          <a:ext cx="3392149" cy="54877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才藝社團</a:t>
          </a:r>
          <a:r>
            <a:rPr lang="en-US" altLang="zh-TW" sz="1500" b="1" kern="1200" dirty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500" b="1" kern="1200" dirty="0">
              <a:latin typeface="微軟正黑體" pitchFamily="34" charset="-120"/>
              <a:ea typeface="微軟正黑體" pitchFamily="34" charset="-120"/>
            </a:rPr>
            <a:t>升學採計，周二下午</a:t>
          </a:r>
          <a:r>
            <a:rPr lang="en-US" altLang="zh-TW" sz="1500" b="1" kern="1200" dirty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36808" y="2225563"/>
        <a:ext cx="3360003" cy="516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60751-2F77-4F7C-9BBC-65742AF08721}">
      <dsp:nvSpPr>
        <dsp:cNvPr id="0" name=""/>
        <dsp:cNvSpPr/>
      </dsp:nvSpPr>
      <dsp:spPr>
        <a:xfrm>
          <a:off x="1167487" y="836323"/>
          <a:ext cx="1329115" cy="2895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總積分</a:t>
          </a:r>
          <a:endParaRPr lang="en-US" altLang="zh-TW" sz="28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>
              <a:latin typeface="微軟正黑體" pitchFamily="34" charset="-120"/>
              <a:ea typeface="微軟正黑體" pitchFamily="34" charset="-120"/>
            </a:rPr>
            <a:t>82</a:t>
          </a: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1206415" y="875251"/>
        <a:ext cx="1251259" cy="2817901"/>
      </dsp:txXfrm>
    </dsp:sp>
    <dsp:sp modelId="{4F783F26-B092-4B74-9314-D48043979B1B}">
      <dsp:nvSpPr>
        <dsp:cNvPr id="0" name=""/>
        <dsp:cNvSpPr/>
      </dsp:nvSpPr>
      <dsp:spPr>
        <a:xfrm rot="3377852">
          <a:off x="2216436" y="2792885"/>
          <a:ext cx="1258838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1258838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814384" y="2776363"/>
        <a:ext cx="62941" cy="62941"/>
      </dsp:txXfrm>
    </dsp:sp>
    <dsp:sp modelId="{8687AD84-380B-4640-9D34-724E0B43051A}">
      <dsp:nvSpPr>
        <dsp:cNvPr id="0" name=""/>
        <dsp:cNvSpPr/>
      </dsp:nvSpPr>
      <dsp:spPr>
        <a:xfrm>
          <a:off x="3195108" y="2785440"/>
          <a:ext cx="2762686" cy="1092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多元學習表現</a:t>
          </a:r>
          <a:endParaRPr lang="en-US" altLang="zh-TW" sz="24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上限</a:t>
          </a: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26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227093" y="2817425"/>
        <a:ext cx="2698716" cy="1028084"/>
      </dsp:txXfrm>
    </dsp:sp>
    <dsp:sp modelId="{8A81567E-0942-4B96-9ED5-35B53ACFE826}">
      <dsp:nvSpPr>
        <dsp:cNvPr id="0" name=""/>
        <dsp:cNvSpPr/>
      </dsp:nvSpPr>
      <dsp:spPr>
        <a:xfrm rot="17304523">
          <a:off x="1773644" y="1266685"/>
          <a:ext cx="2113275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2113275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777450" y="1228802"/>
        <a:ext cx="105663" cy="105663"/>
      </dsp:txXfrm>
    </dsp:sp>
    <dsp:sp modelId="{89E66A01-90B6-4C50-9F92-CBFEC40CF37D}">
      <dsp:nvSpPr>
        <dsp:cNvPr id="0" name=""/>
        <dsp:cNvSpPr/>
      </dsp:nvSpPr>
      <dsp:spPr>
        <a:xfrm>
          <a:off x="3163962" y="860"/>
          <a:ext cx="2887951" cy="55641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志願序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180259" y="17157"/>
        <a:ext cx="2855357" cy="523819"/>
      </dsp:txXfrm>
    </dsp:sp>
    <dsp:sp modelId="{2C4B1C30-899A-4C1C-901B-33685AB488E1}">
      <dsp:nvSpPr>
        <dsp:cNvPr id="0" name=""/>
        <dsp:cNvSpPr/>
      </dsp:nvSpPr>
      <dsp:spPr>
        <a:xfrm rot="418584">
          <a:off x="2494130" y="2309829"/>
          <a:ext cx="668143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668143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11498" y="2308074"/>
        <a:ext cx="33407" cy="33407"/>
      </dsp:txXfrm>
    </dsp:sp>
    <dsp:sp modelId="{8A3FF118-DCC0-4256-9702-8E286136C475}">
      <dsp:nvSpPr>
        <dsp:cNvPr id="0" name=""/>
        <dsp:cNvSpPr/>
      </dsp:nvSpPr>
      <dsp:spPr>
        <a:xfrm>
          <a:off x="3159799" y="2066705"/>
          <a:ext cx="2768921" cy="59729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適性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輔導</a:t>
          </a: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77293" y="2084199"/>
        <a:ext cx="2733933" cy="562311"/>
      </dsp:txXfrm>
    </dsp:sp>
    <dsp:sp modelId="{13A150CC-8712-4D62-9D94-0E0DFCDE42E4}">
      <dsp:nvSpPr>
        <dsp:cNvPr id="0" name=""/>
        <dsp:cNvSpPr/>
      </dsp:nvSpPr>
      <dsp:spPr>
        <a:xfrm rot="18752266">
          <a:off x="2346519" y="1927855"/>
          <a:ext cx="926664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926664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786684" y="1919637"/>
        <a:ext cx="46333" cy="46333"/>
      </dsp:txXfrm>
    </dsp:sp>
    <dsp:sp modelId="{75778997-D516-4E17-BA2D-DD56B68C6323}">
      <dsp:nvSpPr>
        <dsp:cNvPr id="0" name=""/>
        <dsp:cNvSpPr/>
      </dsp:nvSpPr>
      <dsp:spPr>
        <a:xfrm>
          <a:off x="3123099" y="1273277"/>
          <a:ext cx="2881313" cy="65625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均衡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學習</a:t>
          </a: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12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42320" y="1292498"/>
        <a:ext cx="2842871" cy="617814"/>
      </dsp:txXfrm>
    </dsp:sp>
    <dsp:sp modelId="{612946E0-0E57-4640-9AAC-5AC7496AA260}">
      <dsp:nvSpPr>
        <dsp:cNvPr id="0" name=""/>
        <dsp:cNvSpPr/>
      </dsp:nvSpPr>
      <dsp:spPr>
        <a:xfrm rot="4296620">
          <a:off x="1777104" y="3266674"/>
          <a:ext cx="2102195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2102195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775646" y="3229068"/>
        <a:ext cx="105109" cy="105109"/>
      </dsp:txXfrm>
    </dsp:sp>
    <dsp:sp modelId="{36218C98-49C0-4510-B650-BF5040DA289D}">
      <dsp:nvSpPr>
        <dsp:cNvPr id="0" name=""/>
        <dsp:cNvSpPr/>
      </dsp:nvSpPr>
      <dsp:spPr>
        <a:xfrm>
          <a:off x="3159799" y="3996640"/>
          <a:ext cx="2815416" cy="56480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國中會考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27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176342" y="4013183"/>
        <a:ext cx="2782330" cy="531720"/>
      </dsp:txXfrm>
    </dsp:sp>
    <dsp:sp modelId="{CCFE28C4-A20C-434E-A18A-02C6B2002090}">
      <dsp:nvSpPr>
        <dsp:cNvPr id="0" name=""/>
        <dsp:cNvSpPr/>
      </dsp:nvSpPr>
      <dsp:spPr>
        <a:xfrm rot="17819267">
          <a:off x="2076239" y="1583445"/>
          <a:ext cx="1539232" cy="29897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1539232" y="149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07375" y="1559913"/>
        <a:ext cx="76961" cy="76961"/>
      </dsp:txXfrm>
    </dsp:sp>
    <dsp:sp modelId="{9171AA41-005C-49CD-9BEA-3058F09404BA}">
      <dsp:nvSpPr>
        <dsp:cNvPr id="0" name=""/>
        <dsp:cNvSpPr/>
      </dsp:nvSpPr>
      <dsp:spPr>
        <a:xfrm>
          <a:off x="3195108" y="610630"/>
          <a:ext cx="2838996" cy="603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扶助弱勢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sp:txBody>
      <dsp:txXfrm>
        <a:off x="3212796" y="628318"/>
        <a:ext cx="2803620" cy="568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60751-2F77-4F7C-9BBC-65742AF08721}">
      <dsp:nvSpPr>
        <dsp:cNvPr id="0" name=""/>
        <dsp:cNvSpPr/>
      </dsp:nvSpPr>
      <dsp:spPr>
        <a:xfrm>
          <a:off x="578498" y="233624"/>
          <a:ext cx="1865836" cy="4065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總積分</a:t>
          </a:r>
          <a:endParaRPr lang="en-US" altLang="zh-TW" sz="28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>
              <a:latin typeface="微軟正黑體" pitchFamily="34" charset="-120"/>
              <a:ea typeface="微軟正黑體" pitchFamily="34" charset="-120"/>
            </a:rPr>
            <a:t>101</a:t>
          </a: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633146" y="288272"/>
        <a:ext cx="1756540" cy="3955820"/>
      </dsp:txXfrm>
    </dsp:sp>
    <dsp:sp modelId="{4F783F26-B092-4B74-9314-D48043979B1B}">
      <dsp:nvSpPr>
        <dsp:cNvPr id="0" name=""/>
        <dsp:cNvSpPr/>
      </dsp:nvSpPr>
      <dsp:spPr>
        <a:xfrm rot="18278329">
          <a:off x="2089302" y="1568401"/>
          <a:ext cx="1645200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1645200" y="20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870772" y="1548257"/>
        <a:ext cx="82260" cy="82260"/>
      </dsp:txXfrm>
    </dsp:sp>
    <dsp:sp modelId="{8687AD84-380B-4640-9D34-724E0B43051A}">
      <dsp:nvSpPr>
        <dsp:cNvPr id="0" name=""/>
        <dsp:cNvSpPr/>
      </dsp:nvSpPr>
      <dsp:spPr>
        <a:xfrm>
          <a:off x="3379469" y="648709"/>
          <a:ext cx="2806074" cy="527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多元學習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上限</a:t>
          </a: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394927" y="664167"/>
        <a:ext cx="2775158" cy="496849"/>
      </dsp:txXfrm>
    </dsp:sp>
    <dsp:sp modelId="{8A81567E-0942-4B96-9ED5-35B53ACFE826}">
      <dsp:nvSpPr>
        <dsp:cNvPr id="0" name=""/>
        <dsp:cNvSpPr/>
      </dsp:nvSpPr>
      <dsp:spPr>
        <a:xfrm rot="19402436">
          <a:off x="2329046" y="1896862"/>
          <a:ext cx="1167752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1167752" y="20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883729" y="1888653"/>
        <a:ext cx="58387" cy="58387"/>
      </dsp:txXfrm>
    </dsp:sp>
    <dsp:sp modelId="{89E66A01-90B6-4C50-9F92-CBFEC40CF37D}">
      <dsp:nvSpPr>
        <dsp:cNvPr id="0" name=""/>
        <dsp:cNvSpPr/>
      </dsp:nvSpPr>
      <dsp:spPr>
        <a:xfrm>
          <a:off x="3381510" y="1308633"/>
          <a:ext cx="2826188" cy="52175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技藝優良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396792" y="1323915"/>
        <a:ext cx="2795624" cy="491195"/>
      </dsp:txXfrm>
    </dsp:sp>
    <dsp:sp modelId="{2C4B1C30-899A-4C1C-901B-33685AB488E1}">
      <dsp:nvSpPr>
        <dsp:cNvPr id="0" name=""/>
        <dsp:cNvSpPr/>
      </dsp:nvSpPr>
      <dsp:spPr>
        <a:xfrm rot="17635389">
          <a:off x="1781924" y="1226670"/>
          <a:ext cx="2228503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2228503" y="20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2840463" y="1191943"/>
        <a:ext cx="111425" cy="111425"/>
      </dsp:txXfrm>
    </dsp:sp>
    <dsp:sp modelId="{8A3FF118-DCC0-4256-9702-8E286136C475}">
      <dsp:nvSpPr>
        <dsp:cNvPr id="0" name=""/>
        <dsp:cNvSpPr/>
      </dsp:nvSpPr>
      <dsp:spPr>
        <a:xfrm>
          <a:off x="3348017" y="0"/>
          <a:ext cx="3277562" cy="45825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志願序</a:t>
          </a:r>
          <a:r>
            <a:rPr lang="en-US" altLang="zh-TW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26</a:t>
          </a: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分</a:t>
          </a:r>
          <a:r>
            <a:rPr lang="en-US" altLang="zh-TW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(30</a:t>
          </a: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個志願</a:t>
          </a:r>
          <a:r>
            <a:rPr lang="en-US" altLang="zh-TW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61439" y="13422"/>
        <a:ext cx="3250718" cy="431415"/>
      </dsp:txXfrm>
    </dsp:sp>
    <dsp:sp modelId="{13A150CC-8712-4D62-9D94-0E0DFCDE42E4}">
      <dsp:nvSpPr>
        <dsp:cNvPr id="0" name=""/>
        <dsp:cNvSpPr/>
      </dsp:nvSpPr>
      <dsp:spPr>
        <a:xfrm rot="2196744">
          <a:off x="2323605" y="2610118"/>
          <a:ext cx="1223749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1223749" y="20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04886" y="2600509"/>
        <a:ext cx="61187" cy="61187"/>
      </dsp:txXfrm>
    </dsp:sp>
    <dsp:sp modelId="{75778997-D516-4E17-BA2D-DD56B68C6323}">
      <dsp:nvSpPr>
        <dsp:cNvPr id="0" name=""/>
        <dsp:cNvSpPr/>
      </dsp:nvSpPr>
      <dsp:spPr>
        <a:xfrm>
          <a:off x="3426624" y="2696748"/>
          <a:ext cx="2892587" cy="5985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均衡學習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21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444155" y="2714279"/>
        <a:ext cx="2857525" cy="563490"/>
      </dsp:txXfrm>
    </dsp:sp>
    <dsp:sp modelId="{612946E0-0E57-4640-9AAC-5AC7496AA260}">
      <dsp:nvSpPr>
        <dsp:cNvPr id="0" name=""/>
        <dsp:cNvSpPr/>
      </dsp:nvSpPr>
      <dsp:spPr>
        <a:xfrm rot="3336846">
          <a:off x="2048216" y="2996279"/>
          <a:ext cx="1820248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1820248" y="20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2912834" y="2971758"/>
        <a:ext cx="91012" cy="91012"/>
      </dsp:txXfrm>
    </dsp:sp>
    <dsp:sp modelId="{36218C98-49C0-4510-B650-BF5040DA289D}">
      <dsp:nvSpPr>
        <dsp:cNvPr id="0" name=""/>
        <dsp:cNvSpPr/>
      </dsp:nvSpPr>
      <dsp:spPr>
        <a:xfrm>
          <a:off x="3472346" y="3511681"/>
          <a:ext cx="2883204" cy="51333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國中會考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487381" y="3526716"/>
        <a:ext cx="2853134" cy="483262"/>
      </dsp:txXfrm>
    </dsp:sp>
    <dsp:sp modelId="{CCFE28C4-A20C-434E-A18A-02C6B2002090}">
      <dsp:nvSpPr>
        <dsp:cNvPr id="0" name=""/>
        <dsp:cNvSpPr/>
      </dsp:nvSpPr>
      <dsp:spPr>
        <a:xfrm rot="21549417">
          <a:off x="2444283" y="2238121"/>
          <a:ext cx="961758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961758" y="20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01118" y="2235063"/>
        <a:ext cx="48087" cy="48087"/>
      </dsp:txXfrm>
    </dsp:sp>
    <dsp:sp modelId="{9171AA41-005C-49CD-9BEA-3058F09404BA}">
      <dsp:nvSpPr>
        <dsp:cNvPr id="0" name=""/>
        <dsp:cNvSpPr/>
      </dsp:nvSpPr>
      <dsp:spPr>
        <a:xfrm>
          <a:off x="3405989" y="1942752"/>
          <a:ext cx="2861636" cy="618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弱勢身分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sp:txBody>
      <dsp:txXfrm>
        <a:off x="3424106" y="1960869"/>
        <a:ext cx="2825402" cy="582323"/>
      </dsp:txXfrm>
    </dsp:sp>
    <dsp:sp modelId="{AB18BD0A-B1D7-4B5E-8F9C-133297DA0B81}">
      <dsp:nvSpPr>
        <dsp:cNvPr id="0" name=""/>
        <dsp:cNvSpPr/>
      </dsp:nvSpPr>
      <dsp:spPr>
        <a:xfrm rot="3826321">
          <a:off x="1776058" y="3319413"/>
          <a:ext cx="2395016" cy="41970"/>
        </a:xfrm>
        <a:custGeom>
          <a:avLst/>
          <a:gdLst/>
          <a:ahLst/>
          <a:cxnLst/>
          <a:rect l="0" t="0" r="0" b="0"/>
          <a:pathLst>
            <a:path>
              <a:moveTo>
                <a:pt x="0" y="20985"/>
              </a:moveTo>
              <a:lnTo>
                <a:pt x="2395016" y="209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2913691" y="3280522"/>
        <a:ext cx="119750" cy="119750"/>
      </dsp:txXfrm>
    </dsp:sp>
    <dsp:sp modelId="{A785723A-C6EC-4D46-A67E-9566A2A8EA41}">
      <dsp:nvSpPr>
        <dsp:cNvPr id="0" name=""/>
        <dsp:cNvSpPr/>
      </dsp:nvSpPr>
      <dsp:spPr>
        <a:xfrm>
          <a:off x="3502798" y="4197191"/>
          <a:ext cx="2942436" cy="434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寫作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分六級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15534" y="4209927"/>
        <a:ext cx="2916964" cy="409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60751-2F77-4F7C-9BBC-65742AF08721}">
      <dsp:nvSpPr>
        <dsp:cNvPr id="0" name=""/>
        <dsp:cNvSpPr/>
      </dsp:nvSpPr>
      <dsp:spPr>
        <a:xfrm>
          <a:off x="874493" y="327864"/>
          <a:ext cx="1781913" cy="3882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總積分</a:t>
          </a:r>
          <a:endParaRPr lang="en-US" altLang="zh-TW" sz="28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>
              <a:latin typeface="微軟正黑體" pitchFamily="34" charset="-120"/>
              <a:ea typeface="微軟正黑體" pitchFamily="34" charset="-120"/>
            </a:rPr>
            <a:t>50</a:t>
          </a:r>
          <a:r>
            <a:rPr lang="zh-TW" altLang="en-US" sz="28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926683" y="380054"/>
        <a:ext cx="1677533" cy="3777891"/>
      </dsp:txXfrm>
    </dsp:sp>
    <dsp:sp modelId="{4F783F26-B092-4B74-9314-D48043979B1B}">
      <dsp:nvSpPr>
        <dsp:cNvPr id="0" name=""/>
        <dsp:cNvSpPr/>
      </dsp:nvSpPr>
      <dsp:spPr>
        <a:xfrm rot="17758554">
          <a:off x="2090930" y="1344430"/>
          <a:ext cx="2012346" cy="40082"/>
        </a:xfrm>
        <a:custGeom>
          <a:avLst/>
          <a:gdLst/>
          <a:ahLst/>
          <a:cxnLst/>
          <a:rect l="0" t="0" r="0" b="0"/>
          <a:pathLst>
            <a:path>
              <a:moveTo>
                <a:pt x="0" y="20041"/>
              </a:moveTo>
              <a:lnTo>
                <a:pt x="2012346" y="200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3046795" y="1314163"/>
        <a:ext cx="100617" cy="100617"/>
      </dsp:txXfrm>
    </dsp:sp>
    <dsp:sp modelId="{8687AD84-380B-4640-9D34-724E0B43051A}">
      <dsp:nvSpPr>
        <dsp:cNvPr id="0" name=""/>
        <dsp:cNvSpPr/>
      </dsp:nvSpPr>
      <dsp:spPr>
        <a:xfrm>
          <a:off x="3537800" y="207930"/>
          <a:ext cx="2679860" cy="504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多元學習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上限</a:t>
          </a:r>
          <a:r>
            <a:rPr lang="en-US" altLang="zh-TW" sz="2000" b="1" kern="1200" dirty="0">
              <a:latin typeface="微軟正黑體" pitchFamily="34" charset="-120"/>
              <a:ea typeface="微軟正黑體" pitchFamily="34" charset="-120"/>
            </a:rPr>
            <a:t>16</a:t>
          </a: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552562" y="222692"/>
        <a:ext cx="2650336" cy="474502"/>
      </dsp:txXfrm>
    </dsp:sp>
    <dsp:sp modelId="{8A81567E-0942-4B96-9ED5-35B53ACFE826}">
      <dsp:nvSpPr>
        <dsp:cNvPr id="0" name=""/>
        <dsp:cNvSpPr/>
      </dsp:nvSpPr>
      <dsp:spPr>
        <a:xfrm rot="18421234">
          <a:off x="2358777" y="1651738"/>
          <a:ext cx="1496005" cy="40082"/>
        </a:xfrm>
        <a:custGeom>
          <a:avLst/>
          <a:gdLst/>
          <a:ahLst/>
          <a:cxnLst/>
          <a:rect l="0" t="0" r="0" b="0"/>
          <a:pathLst>
            <a:path>
              <a:moveTo>
                <a:pt x="0" y="20041"/>
              </a:moveTo>
              <a:lnTo>
                <a:pt x="1496005" y="200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3069380" y="1634379"/>
        <a:ext cx="74800" cy="74800"/>
      </dsp:txXfrm>
    </dsp:sp>
    <dsp:sp modelId="{89E66A01-90B6-4C50-9F92-CBFEC40CF37D}">
      <dsp:nvSpPr>
        <dsp:cNvPr id="0" name=""/>
        <dsp:cNvSpPr/>
      </dsp:nvSpPr>
      <dsp:spPr>
        <a:xfrm>
          <a:off x="3557154" y="825414"/>
          <a:ext cx="2699068" cy="49829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技藝優良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571748" y="840008"/>
        <a:ext cx="2669880" cy="469103"/>
      </dsp:txXfrm>
    </dsp:sp>
    <dsp:sp modelId="{2C4B1C30-899A-4C1C-901B-33685AB488E1}">
      <dsp:nvSpPr>
        <dsp:cNvPr id="0" name=""/>
        <dsp:cNvSpPr/>
      </dsp:nvSpPr>
      <dsp:spPr>
        <a:xfrm rot="2495162">
          <a:off x="2489626" y="2688172"/>
          <a:ext cx="1323443" cy="40082"/>
        </a:xfrm>
        <a:custGeom>
          <a:avLst/>
          <a:gdLst/>
          <a:ahLst/>
          <a:cxnLst/>
          <a:rect l="0" t="0" r="0" b="0"/>
          <a:pathLst>
            <a:path>
              <a:moveTo>
                <a:pt x="0" y="20041"/>
              </a:moveTo>
              <a:lnTo>
                <a:pt x="1323443" y="200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118262" y="2675127"/>
        <a:ext cx="66172" cy="66172"/>
      </dsp:txXfrm>
    </dsp:sp>
    <dsp:sp modelId="{8A3FF118-DCC0-4256-9702-8E286136C475}">
      <dsp:nvSpPr>
        <dsp:cNvPr id="0" name=""/>
        <dsp:cNvSpPr/>
      </dsp:nvSpPr>
      <dsp:spPr>
        <a:xfrm>
          <a:off x="3646289" y="2823361"/>
          <a:ext cx="2808843" cy="64813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適性輔導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665272" y="2842344"/>
        <a:ext cx="2770877" cy="610166"/>
      </dsp:txXfrm>
    </dsp:sp>
    <dsp:sp modelId="{13A150CC-8712-4D62-9D94-0E0DFCDE42E4}">
      <dsp:nvSpPr>
        <dsp:cNvPr id="0" name=""/>
        <dsp:cNvSpPr/>
      </dsp:nvSpPr>
      <dsp:spPr>
        <a:xfrm rot="391251">
          <a:off x="2653428" y="2301247"/>
          <a:ext cx="920872" cy="40082"/>
        </a:xfrm>
        <a:custGeom>
          <a:avLst/>
          <a:gdLst/>
          <a:ahLst/>
          <a:cxnLst/>
          <a:rect l="0" t="0" r="0" b="0"/>
          <a:pathLst>
            <a:path>
              <a:moveTo>
                <a:pt x="0" y="20041"/>
              </a:moveTo>
              <a:lnTo>
                <a:pt x="920872" y="200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090842" y="2298267"/>
        <a:ext cx="46043" cy="46043"/>
      </dsp:txXfrm>
    </dsp:sp>
    <dsp:sp modelId="{75778997-D516-4E17-BA2D-DD56B68C6323}">
      <dsp:nvSpPr>
        <dsp:cNvPr id="0" name=""/>
        <dsp:cNvSpPr/>
      </dsp:nvSpPr>
      <dsp:spPr>
        <a:xfrm>
          <a:off x="3571322" y="2087763"/>
          <a:ext cx="2762481" cy="57163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均衡學習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588064" y="2104505"/>
        <a:ext cx="2728997" cy="538146"/>
      </dsp:txXfrm>
    </dsp:sp>
    <dsp:sp modelId="{612946E0-0E57-4640-9AAC-5AC7496AA260}">
      <dsp:nvSpPr>
        <dsp:cNvPr id="0" name=""/>
        <dsp:cNvSpPr/>
      </dsp:nvSpPr>
      <dsp:spPr>
        <a:xfrm rot="3398105">
          <a:off x="2239964" y="3021809"/>
          <a:ext cx="1850729" cy="40082"/>
        </a:xfrm>
        <a:custGeom>
          <a:avLst/>
          <a:gdLst/>
          <a:ahLst/>
          <a:cxnLst/>
          <a:rect l="0" t="0" r="0" b="0"/>
          <a:pathLst>
            <a:path>
              <a:moveTo>
                <a:pt x="0" y="20041"/>
              </a:moveTo>
              <a:lnTo>
                <a:pt x="1850729" y="200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itchFamily="34" charset="-120"/>
            <a:ea typeface="微軟正黑體" pitchFamily="34" charset="-120"/>
          </a:endParaRPr>
        </a:p>
      </dsp:txBody>
      <dsp:txXfrm>
        <a:off x="3119061" y="2995582"/>
        <a:ext cx="92536" cy="92536"/>
      </dsp:txXfrm>
    </dsp:sp>
    <dsp:sp modelId="{36218C98-49C0-4510-B650-BF5040DA289D}">
      <dsp:nvSpPr>
        <dsp:cNvPr id="0" name=""/>
        <dsp:cNvSpPr/>
      </dsp:nvSpPr>
      <dsp:spPr>
        <a:xfrm>
          <a:off x="3674251" y="3569579"/>
          <a:ext cx="2753520" cy="49024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國中會考</a:t>
          </a:r>
          <a:r>
            <a:rPr lang="en-US" altLang="zh-TW" sz="2400" b="1" kern="1200" dirty="0"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分</a:t>
          </a:r>
        </a:p>
      </dsp:txBody>
      <dsp:txXfrm>
        <a:off x="3688610" y="3583938"/>
        <a:ext cx="2724802" cy="461524"/>
      </dsp:txXfrm>
    </dsp:sp>
    <dsp:sp modelId="{CCFE28C4-A20C-434E-A18A-02C6B2002090}">
      <dsp:nvSpPr>
        <dsp:cNvPr id="0" name=""/>
        <dsp:cNvSpPr/>
      </dsp:nvSpPr>
      <dsp:spPr>
        <a:xfrm rot="19692415">
          <a:off x="2575651" y="1965399"/>
          <a:ext cx="1076426" cy="40082"/>
        </a:xfrm>
        <a:custGeom>
          <a:avLst/>
          <a:gdLst/>
          <a:ahLst/>
          <a:cxnLst/>
          <a:rect l="0" t="0" r="0" b="0"/>
          <a:pathLst>
            <a:path>
              <a:moveTo>
                <a:pt x="0" y="20041"/>
              </a:moveTo>
              <a:lnTo>
                <a:pt x="1076426" y="200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086953" y="1958530"/>
        <a:ext cx="53821" cy="53821"/>
      </dsp:txXfrm>
    </dsp:sp>
    <dsp:sp modelId="{9171AA41-005C-49CD-9BEA-3058F09404BA}">
      <dsp:nvSpPr>
        <dsp:cNvPr id="0" name=""/>
        <dsp:cNvSpPr/>
      </dsp:nvSpPr>
      <dsp:spPr>
        <a:xfrm>
          <a:off x="3571322" y="1406514"/>
          <a:ext cx="2732922" cy="590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扶助弱勢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sp:txBody>
      <dsp:txXfrm>
        <a:off x="3588624" y="1423816"/>
        <a:ext cx="2698318" cy="556131"/>
      </dsp:txXfrm>
    </dsp:sp>
    <dsp:sp modelId="{AB18BD0A-B1D7-4B5E-8F9C-133297DA0B81}">
      <dsp:nvSpPr>
        <dsp:cNvPr id="0" name=""/>
        <dsp:cNvSpPr/>
      </dsp:nvSpPr>
      <dsp:spPr>
        <a:xfrm rot="3784324">
          <a:off x="1998062" y="3321763"/>
          <a:ext cx="2406534" cy="40082"/>
        </a:xfrm>
        <a:custGeom>
          <a:avLst/>
          <a:gdLst/>
          <a:ahLst/>
          <a:cxnLst/>
          <a:rect l="0" t="0" r="0" b="0"/>
          <a:pathLst>
            <a:path>
              <a:moveTo>
                <a:pt x="0" y="20041"/>
              </a:moveTo>
              <a:lnTo>
                <a:pt x="2406534" y="200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3141166" y="3281641"/>
        <a:ext cx="120326" cy="120326"/>
      </dsp:txXfrm>
    </dsp:sp>
    <dsp:sp modelId="{A785723A-C6EC-4D46-A67E-9566A2A8EA41}">
      <dsp:nvSpPr>
        <dsp:cNvPr id="0" name=""/>
        <dsp:cNvSpPr/>
      </dsp:nvSpPr>
      <dsp:spPr>
        <a:xfrm>
          <a:off x="3746252" y="4206967"/>
          <a:ext cx="2612547" cy="415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其它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英檢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)5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</a:t>
          </a:r>
        </a:p>
      </dsp:txBody>
      <dsp:txXfrm>
        <a:off x="3758415" y="4219130"/>
        <a:ext cx="2588221" cy="390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D2F9DB-12CE-4955-A8D3-1D3CBC2246D5}" type="datetimeFigureOut">
              <a:rPr lang="zh-TW" altLang="en-US"/>
              <a:pPr>
                <a:defRPr/>
              </a:pPr>
              <a:t>2024/2/20</a:t>
            </a:fld>
            <a:endParaRPr lang="en-US" altLang="zh-TW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5701308-ABC9-4733-B0EE-BF308B5898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610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63BB922-0E64-4163-87AE-82DECB433113}" type="datetimeFigureOut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0"/>
              </a:spcBef>
              <a:buFontTx/>
              <a:buNone/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A72DD6C-FD2F-4078-8032-2AC7A39E34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754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48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AED3D1-DD71-420A-9108-2C4E3BD7D836}" type="slidenum">
              <a:rPr lang="zh-TW" altLang="en-US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/>
              <a:t>5</a:t>
            </a:fld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453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48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AED3D1-DD71-420A-9108-2C4E3BD7D836}" type="slidenum">
              <a:rPr lang="zh-TW" altLang="en-US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/>
              <a:t>6</a:t>
            </a:fld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453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48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AED3D1-DD71-420A-9108-2C4E3BD7D836}" type="slidenum">
              <a:rPr lang="zh-TW" altLang="en-US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/>
              <a:t>7</a:t>
            </a:fld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453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48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AED3D1-DD71-420A-9108-2C4E3BD7D836}" type="slidenum">
              <a:rPr lang="zh-TW" altLang="en-US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/>
              <a:t>8</a:t>
            </a:fld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453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7976-4D44-4FFE-AD12-04A0595BB2F0}" type="datetime1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9097-7126-4D31-ABF5-6640582D1C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6023-87D8-412F-A049-46C572203E28}" type="datetime1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A1D1-1D7A-4B18-B245-0F224BE3E1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7451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74516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5EF9-F4AC-4FDC-BDFF-C4F6FEA285E5}" type="datetime1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250D-0384-4EBE-98CB-106378614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05D4B-82C0-487E-9431-9006683D0E5C}" type="datetime1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54B75-58BF-453D-885A-ECBB4C52EC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3AE3E-DFEA-42DE-A373-0D43F375C4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781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CDEA-8DA3-4837-A91A-C02896B14764}" type="datetime1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E7A9-C644-43CD-9B07-9DEBE42E70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4755-4878-48BB-8440-FC6C32230DD0}" type="datetime1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6A11-5589-4229-BA49-5E11B1BCE9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6EE0-DE1D-4703-8F07-D8E53965E8F8}" type="datetime1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B753-B531-40D9-82B0-8445C23529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6E869-9CBD-4ECB-B2F7-B68AE733E7E9}" type="datetime1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099F-E1E5-46CB-A705-737A491C06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F10D-18F2-4648-96D9-A2502DAA2EA6}" type="datetime1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DF55-7995-445D-B0E4-876874422C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A46F-DC55-46F7-99B7-1AC1BFCE6098}" type="datetime1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25FD-BFA7-4568-A336-A00B38E05D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E356-421C-469B-A456-1A871DF7A84D}" type="datetime1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CB18-27AF-4C73-9C4C-E8A11B999A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6882-E401-48D7-8FB6-99728709C1F7}" type="datetime1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CED78-6DB7-4CC0-A079-0B1307023D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sp>
        <p:nvSpPr>
          <p:cNvPr id="614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614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1EF029F-A680-4FEF-9943-69D728CC840F}" type="datetime1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A3C1F4D-DE50-41EB-856B-BA751C48A2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3" r:id="rId2"/>
    <p:sldLayoutId id="2147483832" r:id="rId3"/>
    <p:sldLayoutId id="2147483831" r:id="rId4"/>
    <p:sldLayoutId id="2147483830" r:id="rId5"/>
    <p:sldLayoutId id="2147483829" r:id="rId6"/>
    <p:sldLayoutId id="2147483828" r:id="rId7"/>
    <p:sldLayoutId id="2147483827" r:id="rId8"/>
    <p:sldLayoutId id="2147483826" r:id="rId9"/>
    <p:sldLayoutId id="2147483825" r:id="rId10"/>
    <p:sldLayoutId id="2147483824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18288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2860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27432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2004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9216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803124-143F-45EE-825B-84A2E9E25F55}" type="datetime1">
              <a:rPr lang="zh-TW" altLang="en-US"/>
              <a:pPr>
                <a:defRPr/>
              </a:pPr>
              <a:t>2024/2/20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5B203A-F0D0-4630-B039-88200054AD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92167" name="圖片 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90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圖片 8" descr="人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520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545138" y="6147010"/>
            <a:ext cx="3598862" cy="49688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TW" altLang="en-US" sz="2000" b="1" dirty="0">
                <a:solidFill>
                  <a:schemeClr val="bg1"/>
                </a:solidFill>
                <a:ea typeface="微軟正黑體" pitchFamily="34" charset="-120"/>
              </a:rPr>
              <a:t>學區：縣立嘉新國中 關心你</a:t>
            </a:r>
          </a:p>
        </p:txBody>
      </p:sp>
      <p:sp>
        <p:nvSpPr>
          <p:cNvPr id="137222" name="Rectangle 5"/>
          <p:cNvSpPr>
            <a:spLocks noChangeArrowheads="1"/>
          </p:cNvSpPr>
          <p:nvPr/>
        </p:nvSpPr>
        <p:spPr bwMode="auto">
          <a:xfrm>
            <a:off x="2756552" y="1996605"/>
            <a:ext cx="5577172" cy="196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嘉新國中現況簡介</a:t>
            </a:r>
            <a:endParaRPr lang="en-US" altLang="zh-TW" sz="4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愛嘉義、讀嘉</a:t>
            </a:r>
            <a:r>
              <a:rPr lang="zh-TW" altLang="en-US" sz="3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新、高</a:t>
            </a:r>
            <a:r>
              <a:rPr lang="en-US" altLang="zh-TW" sz="3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CP</a:t>
            </a:r>
            <a:r>
              <a:rPr lang="zh-TW" altLang="en-US" sz="3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值</a:t>
            </a:r>
            <a:endParaRPr lang="en-US" altLang="zh-TW" sz="36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400" b="1" dirty="0" smtClean="0">
                <a:solidFill>
                  <a:srgbClr val="D31782"/>
                </a:solidFill>
                <a:latin typeface="微軟正黑體" pitchFamily="34" charset="-120"/>
                <a:ea typeface="微軟正黑體" pitchFamily="34" charset="-120"/>
              </a:rPr>
              <a:t>限量招收：</a:t>
            </a:r>
            <a:r>
              <a:rPr lang="en-US" altLang="zh-TW" sz="4400" b="1" dirty="0" smtClean="0">
                <a:solidFill>
                  <a:srgbClr val="D31782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4400" b="1" dirty="0" smtClean="0">
                <a:solidFill>
                  <a:srgbClr val="D31782"/>
                </a:solidFill>
                <a:latin typeface="微軟正黑體" pitchFamily="34" charset="-120"/>
                <a:ea typeface="微軟正黑體" pitchFamily="34" charset="-120"/>
              </a:rPr>
              <a:t>班</a:t>
            </a:r>
            <a:r>
              <a:rPr lang="en-US" altLang="zh-TW" sz="4400" b="1" dirty="0" smtClean="0">
                <a:solidFill>
                  <a:srgbClr val="D31782"/>
                </a:solidFill>
                <a:latin typeface="微軟正黑體" pitchFamily="34" charset="-120"/>
                <a:ea typeface="微軟正黑體" pitchFamily="34" charset="-120"/>
              </a:rPr>
              <a:t>140</a:t>
            </a:r>
            <a:r>
              <a:rPr lang="zh-TW" altLang="en-US" sz="4400" b="1" dirty="0" smtClean="0">
                <a:solidFill>
                  <a:srgbClr val="D31782"/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en-US" altLang="zh-TW" sz="4400" b="1" dirty="0" smtClean="0">
                <a:solidFill>
                  <a:srgbClr val="D31782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400" b="1" dirty="0">
              <a:solidFill>
                <a:srgbClr val="D3178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sz="4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7220" name="Text Box 9"/>
          <p:cNvSpPr txBox="1">
            <a:spLocks noChangeArrowheads="1"/>
          </p:cNvSpPr>
          <p:nvPr/>
        </p:nvSpPr>
        <p:spPr bwMode="auto">
          <a:xfrm>
            <a:off x="2123728" y="122240"/>
            <a:ext cx="61198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b="1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在地就學   多元學習</a:t>
            </a:r>
            <a:endParaRPr lang="en-US" altLang="zh-TW" sz="4800" b="1" dirty="0">
              <a:solidFill>
                <a:schemeClr val="bg1"/>
              </a:solidFill>
              <a:latin typeface="Arial" charset="0"/>
              <a:ea typeface="微軟正黑體" pitchFamily="34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4800" b="1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適性揚才   夢想啟航</a:t>
            </a:r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id="{7BBBC853-1BC2-4819-AB50-E9C73B86E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6" y="1943716"/>
            <a:ext cx="2620095" cy="19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38" y="5373216"/>
            <a:ext cx="3598862" cy="66801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縣立嘉新國中新生入學獎勵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434" y="1340768"/>
            <a:ext cx="9139566" cy="532859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2800" dirty="0">
                <a:solidFill>
                  <a:srgbClr val="E7231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繳交「畢業證書」就讀縣立嘉新國中者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新生訓練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時即頒贈背包式書包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個，獎勵對象：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報名參加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三太子盃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小六學藝競試者。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、未報名參加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三太子盃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而有參加其他學校之小六學藝競試持有成績者。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、國小級任老師或教職同仁推薦就讀者。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參加「三太子盃」小六學藝競試，獲獎同學，</a:t>
            </a:r>
            <a:r>
              <a:rPr lang="zh-TW" altLang="en-US" sz="2800" dirty="0">
                <a:solidFill>
                  <a:srgbClr val="E7231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就讀「縣立嘉新國中」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，將於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開學前返校日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頒發獎學金：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、金牌獎：獎學金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元，獎狀乙禎。</a:t>
            </a:r>
            <a:endParaRPr lang="en-US" altLang="zh-TW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、銀牌獎：獎學金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800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元，獎狀乙禎。</a:t>
            </a:r>
            <a:endParaRPr lang="en-US" altLang="zh-TW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、銅牌獎：獎學金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600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元，獎狀乙禎。</a:t>
            </a:r>
          </a:p>
        </p:txBody>
      </p:sp>
    </p:spTree>
    <p:extLst>
      <p:ext uri="{BB962C8B-B14F-4D97-AF65-F5344CB8AC3E}">
        <p14:creationId xmlns:p14="http://schemas.microsoft.com/office/powerpoint/2010/main" val="411183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縣立嘉新國中新生入學獎勵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434" y="1340768"/>
            <a:ext cx="9139566" cy="532859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三、國小畢業成績優良「就讀縣立嘉新國中」獎學金：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開學典禮時頒發，可與三太子盃獎勵重覆申請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00050" lvl="1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長獎：獎勵金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議長、教育處長獎：獎勵金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、鄉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鎮、市、區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長、代表會主席獎：獎勵金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、校長獎、家長會長獎：獎勵金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、備註：於報到時，繳交國小畢業典禮獲獎獎狀正本或影本。</a:t>
            </a:r>
          </a:p>
        </p:txBody>
      </p:sp>
    </p:spTree>
    <p:extLst>
      <p:ext uri="{BB962C8B-B14F-4D97-AF65-F5344CB8AC3E}">
        <p14:creationId xmlns:p14="http://schemas.microsoft.com/office/powerpoint/2010/main" val="340358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太保市公所獎勵制度</a:t>
            </a:r>
            <a:endParaRPr kumimoji="1" lang="en-US" altLang="zh-TW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434" y="1340768"/>
            <a:ext cx="9139566" cy="532859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就讀「縣立嘉新國中」同學，享有太保市免學費補助政策：</a:t>
            </a:r>
          </a:p>
          <a:p>
            <a:pPr marL="400050" lvl="1" indent="0">
              <a:buNone/>
            </a:pP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、學生戶籍需設於太保市轄區滿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年以上，始有資格申請學費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補助、午餐部份補助，此二項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補助由太保市公所編列經費支應，申請方式以太保市公所公告為準。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有接受其他單位補助學費者，不可重覆提出申請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00050" lvl="1" indent="0">
              <a:buNone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、符合上列資格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繳學費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最高補助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仟元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)】【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午餐部份補助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年最高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仟元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)】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但其他雜費、代收代辦費、書籍費、午餐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補助不足部份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課輔費、社團費、服裝費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等仍需繳交。</a:t>
            </a:r>
          </a:p>
        </p:txBody>
      </p:sp>
    </p:spTree>
    <p:extLst>
      <p:ext uri="{BB962C8B-B14F-4D97-AF65-F5344CB8AC3E}">
        <p14:creationId xmlns:p14="http://schemas.microsoft.com/office/powerpoint/2010/main" val="182330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縣立嘉新國中</a:t>
            </a:r>
            <a:r>
              <a:rPr kumimoji="1" lang="en-US" altLang="zh-TW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新生「畢業證書報到</a:t>
            </a:r>
            <a:r>
              <a:rPr kumimoji="1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」通知</a:t>
            </a:r>
            <a:endParaRPr kumimoji="1" lang="en-US" altLang="zh-TW" b="1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434" y="1916832"/>
            <a:ext cx="9139566" cy="475252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國小畢業典禮當日開始受理：</a:t>
            </a:r>
          </a:p>
          <a:p>
            <a:pPr marL="400050" lvl="1" indent="0">
              <a:buNone/>
            </a:pP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、繳交資料：畢業證書正本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份、各類表現傑出獎狀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畢業典禮獲狀獎狀或參加縣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政府以上比賽獲獎獎狀…等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、報到日期：</a:t>
            </a:r>
          </a:p>
          <a:p>
            <a:pPr marL="800100" lvl="2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南新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、新埤國小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配合二校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畢業典禮當日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在國小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現場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向縣立嘉新國中師長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報到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繳交畢業證書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2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其他國小或南新國小、新埤國小畢業典禮未報到同學：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畢業典禮後之其他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上班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日到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嘉新國中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嘉新樓二樓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報到。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、新生訓練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07/01(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02(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，均為上午。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、暑期輔導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07/08(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)~08/02(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四週。</a:t>
            </a:r>
          </a:p>
        </p:txBody>
      </p:sp>
    </p:spTree>
    <p:extLst>
      <p:ext uri="{BB962C8B-B14F-4D97-AF65-F5344CB8AC3E}">
        <p14:creationId xmlns:p14="http://schemas.microsoft.com/office/powerpoint/2010/main" val="273263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縣立嘉新國中</a:t>
            </a:r>
            <a:r>
              <a:rPr kumimoji="1" lang="en-US" altLang="zh-TW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112</a:t>
            </a:r>
            <a:r>
              <a:rPr kumimoji="1" lang="zh-TW" altLang="en-US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學年度高中職五專升學概況</a:t>
            </a:r>
            <a:endParaRPr kumimoji="1" lang="en-US" altLang="zh-TW" b="1" kern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434" y="1916832"/>
            <a:ext cx="9139566" cy="489654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嘉中、嘉女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錄取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標準門檻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  <a:r>
              <a:rPr lang="en-US" altLang="zh-TW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41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佔畢業生人數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32.3%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，超越遴近國中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平均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en-US" altLang="zh-TW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人就有</a:t>
            </a:r>
            <a:r>
              <a:rPr lang="en-US" altLang="zh-TW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可錄取嘉中嘉女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錄取概況：</a:t>
            </a:r>
            <a:r>
              <a:rPr lang="zh-TW" altLang="zh-TW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4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嘉義高中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，含達最低錄取門檻者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>
                <a:solidFill>
                  <a:srgbClr val="D3178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國立嘉義女中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，含達最低錄取門檻者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400" b="1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zh-TW" altLang="en-US" sz="2400" b="1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中科技大學</a:t>
            </a:r>
            <a:r>
              <a:rPr lang="en-US" altLang="zh-TW" sz="2400" b="1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zh-TW" altLang="zh-TW" sz="2400" b="1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400" b="1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 smtClean="0">
                <a:solidFill>
                  <a:srgbClr val="E61A8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國立虎尾科技大學</a:t>
            </a:r>
            <a:r>
              <a:rPr lang="en-US" altLang="zh-TW" sz="2400" b="1" dirty="0" smtClean="0">
                <a:solidFill>
                  <a:srgbClr val="E61A8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2400" b="1" dirty="0" smtClean="0">
                <a:solidFill>
                  <a:srgbClr val="E61A8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400" b="1" dirty="0" smtClean="0">
                <a:solidFill>
                  <a:srgbClr val="E61A8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 smtClean="0">
                <a:solidFill>
                  <a:srgbClr val="00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400" b="1" dirty="0">
                <a:solidFill>
                  <a:srgbClr val="00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台南護專</a:t>
            </a:r>
            <a:r>
              <a:rPr lang="en-US" altLang="zh-TW" sz="2400" dirty="0" smtClean="0">
                <a:solidFill>
                  <a:srgbClr val="00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zh-TW" altLang="zh-TW" sz="2400" dirty="0" smtClean="0">
                <a:solidFill>
                  <a:srgbClr val="00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400" dirty="0" smtClean="0">
                <a:solidFill>
                  <a:srgbClr val="00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國防部中正預校</a:t>
            </a:r>
            <a:r>
              <a:rPr lang="en-US" altLang="zh-TW" sz="24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24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4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嘉義高工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 smtClean="0">
                <a:solidFill>
                  <a:srgbClr val="D3178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400" b="1" dirty="0">
                <a:solidFill>
                  <a:srgbClr val="D3178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嘉義高商</a:t>
            </a:r>
            <a:r>
              <a:rPr lang="en-US" altLang="zh-TW" sz="2400" dirty="0">
                <a:solidFill>
                  <a:srgbClr val="D3178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zh-TW" sz="2400" dirty="0" smtClean="0">
                <a:solidFill>
                  <a:srgbClr val="D3178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400" dirty="0" smtClean="0">
                <a:solidFill>
                  <a:srgbClr val="D3178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國立華南高商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(12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國立嘉義家職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(10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縣立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永慶高中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(9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東石高中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新港藝術高中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縣立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竹崎高中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、國立北港高中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民雄農工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北港農工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、高雄市立三民家商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、台中市立豐原家商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及其他科技大學、五專、高中職，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97%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的畢業生均可錄取國公立學校。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特殊班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：嘉中高膽班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呂智鈞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、嘉中語資班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林旻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毅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、嘉女數理班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李靖雅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、嘉女數理班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羅郁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函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0928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9417" y="476672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sz="36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縣立嘉新</a:t>
            </a:r>
            <a:r>
              <a:rPr kumimoji="1" lang="zh-TW" altLang="en-US" sz="36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國中</a:t>
            </a:r>
            <a:r>
              <a:rPr kumimoji="1" lang="en-US" altLang="zh-TW" sz="36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112</a:t>
            </a:r>
            <a:r>
              <a:rPr kumimoji="1" lang="zh-TW" altLang="en-US" sz="36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學年度高中職五專</a:t>
            </a:r>
            <a:r>
              <a:rPr kumimoji="1" lang="en-US" altLang="zh-TW" sz="36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6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sz="36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升學積分採計競賽項目概</a:t>
            </a:r>
            <a:r>
              <a:rPr kumimoji="1" lang="zh-TW" altLang="en-US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況</a:t>
            </a:r>
            <a:endParaRPr kumimoji="1" lang="en-US" altLang="zh-TW" b="1" kern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434" y="1961456"/>
            <a:ext cx="9139566" cy="489654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學科部份：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國文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語文競賽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、英語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英語日競賽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、數學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科展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、自然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環境知識競賽、科展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、社會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法規知識王競賽、地理知識大會考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、科技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科展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、技藝學程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技藝競賽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藝才社團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國樂、管樂、直笛、口琴、合唱、舞蹈、美術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部份：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音樂比賽、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鄉土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歌謠比賽、美術比賽、舞蹈比賽、戲劇比賽、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客家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語文比賽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體育社團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田徑、籃球、排球、足球、羽球、跆拳道游泳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部份：</a:t>
            </a:r>
            <a:r>
              <a:rPr lang="zh-TW" altLang="en-US" sz="2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全國運動會、全民運動會、縣運、中小聯運、各項球類項目聯賽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每年均有</a:t>
            </a:r>
            <a:r>
              <a:rPr lang="zh-TW" altLang="en-US" sz="2800" b="1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九成以上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的同學可以取得加分的機會。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3843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  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成功是努力累積而來的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/>
          <a:lstStyle/>
          <a:p>
            <a:pPr eaLnBrk="1" hangingPunct="1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嘉新國中聯絡電話：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學校網址：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https://www.jsjh.cyc.edu.tw/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1" eaLnBrk="1" hangingPunct="1"/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張校長：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0972-878257(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同賴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ID)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教務處報名：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05-2373029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111(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教務黃主任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113(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註冊林組長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116(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幹事林小姐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各處室主任：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05-2373029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112(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學務吳主任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131(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總務陳主任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141(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輔導張主任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嘉新辦學核心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重視品德教育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厚植</a:t>
            </a:r>
            <a:r>
              <a:rPr lang="zh-TW" altLang="en-US" sz="2800" b="1" dirty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學科實力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培育一人</a:t>
            </a:r>
            <a:r>
              <a:rPr lang="zh-TW" altLang="en-US" sz="2800" b="1" u="sng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一才藝一運動一技藝</a:t>
            </a:r>
            <a:r>
              <a:rPr lang="zh-TW" altLang="en-US" sz="28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之多元能力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符合高中職五專多元升學積分制度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支持嘉新國中，在地就近入學：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相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信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留在嘉新就學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，絕對不會輸他校的教學品質。大家從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這六年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多來，嘉新的升學成績就知道，嘉新真的很用心、也很拼，努力的要把每一位學生帶的更好、更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優且更有成就。</a:t>
            </a:r>
            <a:endParaRPr lang="en-US" altLang="zh-TW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124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 descr="底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5098" y="1412776"/>
            <a:ext cx="867568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班級數：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普通班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班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、資源班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班、資優方案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語文、數理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學生數：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320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名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學習配套：</a:t>
            </a:r>
            <a:endParaRPr lang="en-US" altLang="zh-TW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基本學科課程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國文、英語、數學、社會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歷史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地理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公民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、自然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生物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理化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地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科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、科技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生活資訊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、健康體育、藝術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音樂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美術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表演藝術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綜合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家政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童軍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輔導活動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彈性課程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週班會、英語加強、自然加強、社會加強</a:t>
            </a:r>
            <a:r>
              <a:rPr lang="zh-TW" altLang="en-US" sz="24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、本土語言 </a:t>
            </a:r>
            <a:r>
              <a:rPr lang="zh-TW" altLang="en-US" sz="24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國一二才藝性社團、國三技藝學程</a:t>
            </a:r>
            <a:r>
              <a:rPr lang="zh-TW" altLang="en-US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其他配套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：週一晨間中文閱讀日、週三晨間英語閱讀日、課後輔導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第八節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、課後體育性社團、晚間自習、週六學藝性社團、週六日上午開放圖書室、寒暑假課輔社團活動。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4618" y="188640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嘉新現況</a:t>
            </a:r>
            <a:endParaRPr lang="zh-TW" altLang="en-US" sz="32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07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 descr="底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3679" y="59437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咱的好厝邊</a:t>
            </a:r>
            <a:r>
              <a:rPr lang="en-US" altLang="zh-TW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嘉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8F7AFA3-2B78-47AF-AA95-479039EA8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" y="908720"/>
            <a:ext cx="867568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一、學科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學習暨競賽獎勵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、段考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：每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前三名獎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、進步獎、班際科目進步獎。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、基本能力檢測、模擬考：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5A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獎、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4A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獎、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3A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獎、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2A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獎、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1A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獎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None/>
            </a:pPr>
            <a:r>
              <a:rPr lang="en-US" altLang="zh-TW" sz="24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、會考獎勵：可同時領「嘉新國中」獎勵及「縣府」獎勵。</a:t>
            </a:r>
            <a:endParaRPr lang="en-US" altLang="zh-TW" sz="2400" b="1" dirty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中文檢定</a:t>
            </a:r>
            <a:r>
              <a:rPr lang="en-US" altLang="zh-TW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中級以上</a:t>
            </a:r>
            <a:r>
              <a:rPr lang="en-US" altLang="zh-TW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、英語檢定</a:t>
            </a:r>
            <a:r>
              <a:rPr lang="en-US" altLang="zh-TW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初級以上</a:t>
            </a:r>
            <a:r>
              <a:rPr lang="en-US" altLang="zh-TW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、數學檢定</a:t>
            </a:r>
            <a:r>
              <a:rPr lang="en-US" altLang="zh-TW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(AMC8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以上</a:t>
            </a:r>
            <a:r>
              <a:rPr lang="en-US" altLang="zh-TW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：通過者均有獎學金。</a:t>
            </a:r>
            <a:r>
              <a:rPr lang="en-US" altLang="zh-TW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經濟弱勢家庭學生提供報名費補助</a:t>
            </a:r>
            <a:r>
              <a:rPr lang="en-US" altLang="zh-TW" sz="24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、雙語課程：本校目前聘有</a:t>
            </a:r>
            <a:r>
              <a:rPr lang="en-US" altLang="zh-TW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位外師，每班每週</a:t>
            </a:r>
            <a:r>
              <a:rPr lang="en-US" altLang="zh-TW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節；另，安排小班會話課程</a:t>
            </a:r>
            <a:r>
              <a:rPr lang="en-US" altLang="zh-TW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組</a:t>
            </a:r>
            <a:r>
              <a:rPr lang="en-US" altLang="zh-TW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上會話課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D31782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、高中職五專升學積分採計項目競賽：獲獎者，亦提供獎學金鼓勵。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如：語文競賽、英語日競賽、科展、音樂比賽、美術比賽、舞蹈比賽、縣運、中小聯運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等</a:t>
            </a:r>
            <a:r>
              <a:rPr lang="en-US" altLang="zh-TW" sz="2400" b="1" dirty="0" smtClean="0">
                <a:solidFill>
                  <a:srgbClr val="D31782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295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 descr="底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3679" y="59437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咱的好厝邊</a:t>
            </a:r>
            <a:r>
              <a:rPr lang="en-US" altLang="zh-TW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嘉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8F7AFA3-2B78-47AF-AA95-479039EA8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340768"/>
            <a:ext cx="867568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、戶外教育活動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一戶外環境教育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(1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國一二童軍教育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隔宿露營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三戶外經建教育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(3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三、班際活動</a:t>
            </a:r>
            <a:r>
              <a:rPr lang="zh-TW" altLang="en-US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b="1" dirty="0" smtClean="0">
              <a:solidFill>
                <a:srgbClr val="E61A8F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國一：合唱</a:t>
            </a:r>
            <a:r>
              <a:rPr lang="zh-TW" altLang="en-US" sz="2400" b="1" dirty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、健康操、足球等</a:t>
            </a:r>
            <a:r>
              <a:rPr lang="zh-TW" altLang="en-US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比賽。</a:t>
            </a:r>
            <a:endParaRPr lang="en-US" altLang="zh-TW" sz="2400" b="1" dirty="0" smtClean="0">
              <a:solidFill>
                <a:srgbClr val="E61A8F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國二：直</a:t>
            </a:r>
            <a:r>
              <a:rPr lang="zh-TW" altLang="en-US" sz="2400" b="1" dirty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笛、創意健康操、排球等</a:t>
            </a:r>
            <a:r>
              <a:rPr lang="zh-TW" altLang="en-US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比賽。</a:t>
            </a:r>
            <a:endParaRPr lang="en-US" altLang="zh-TW" sz="2400" b="1" dirty="0" smtClean="0">
              <a:solidFill>
                <a:srgbClr val="E61A8F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國三：卡啦</a:t>
            </a:r>
            <a:r>
              <a:rPr lang="en-US" altLang="zh-TW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OK</a:t>
            </a:r>
            <a:r>
              <a:rPr lang="zh-TW" altLang="en-US" sz="2400" b="1" dirty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、舞蹈、</a:t>
            </a:r>
            <a:r>
              <a:rPr lang="zh-TW" altLang="en-US" sz="2400" b="1" dirty="0" smtClean="0">
                <a:solidFill>
                  <a:srgbClr val="E61A8F"/>
                </a:solidFill>
                <a:latin typeface="標楷體" pitchFamily="65" charset="-120"/>
                <a:ea typeface="標楷體" pitchFamily="65" charset="-120"/>
              </a:rPr>
              <a:t>籃球等比賽。</a:t>
            </a:r>
            <a:endParaRPr lang="en-US" altLang="zh-TW" sz="2400" b="1" dirty="0" smtClean="0">
              <a:solidFill>
                <a:srgbClr val="E61A8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58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00087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嘉新國中概況</a:t>
            </a:r>
          </a:p>
        </p:txBody>
      </p:sp>
      <p:graphicFrame>
        <p:nvGraphicFramePr>
          <p:cNvPr id="1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056663"/>
              </p:ext>
            </p:extLst>
          </p:nvPr>
        </p:nvGraphicFramePr>
        <p:xfrm>
          <a:off x="493132" y="1795686"/>
          <a:ext cx="7175212" cy="465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43" name="矩形 14"/>
          <p:cNvSpPr>
            <a:spLocks noChangeArrowheads="1"/>
          </p:cNvSpPr>
          <p:nvPr/>
        </p:nvSpPr>
        <p:spPr bwMode="auto">
          <a:xfrm>
            <a:off x="1259632" y="1043290"/>
            <a:ext cx="67505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全校教室、專科教室均設有冷氣設備</a:t>
            </a:r>
          </a:p>
        </p:txBody>
      </p:sp>
      <p:grpSp>
        <p:nvGrpSpPr>
          <p:cNvPr id="163844" name="群組 7"/>
          <p:cNvGrpSpPr>
            <a:grpSpLocks/>
          </p:cNvGrpSpPr>
          <p:nvPr/>
        </p:nvGrpSpPr>
        <p:grpSpPr bwMode="auto">
          <a:xfrm>
            <a:off x="7381179" y="3322762"/>
            <a:ext cx="1728192" cy="2088232"/>
            <a:chOff x="5444643" y="2302881"/>
            <a:chExt cx="2345292" cy="3004103"/>
          </a:xfrm>
        </p:grpSpPr>
        <p:sp>
          <p:nvSpPr>
            <p:cNvPr id="9" name="圓角矩形 8"/>
            <p:cNvSpPr/>
            <p:nvPr/>
          </p:nvSpPr>
          <p:spPr>
            <a:xfrm>
              <a:off x="5444643" y="2302881"/>
              <a:ext cx="2345292" cy="3004103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5545064" y="2471693"/>
              <a:ext cx="2147149" cy="2835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國樂社團</a:t>
              </a:r>
              <a:endParaRPr lang="en-US" altLang="zh-TW" sz="2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管樂社團</a:t>
              </a:r>
              <a:endParaRPr lang="en-US" altLang="zh-TW" sz="2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直笛社團</a:t>
              </a:r>
              <a:endParaRPr lang="en-US" altLang="zh-TW" sz="2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合唱社團</a:t>
              </a:r>
              <a:r>
                <a:rPr lang="en-US" altLang="zh-TW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含鄉土歌謠</a:t>
              </a:r>
              <a:r>
                <a:rPr lang="en-US" altLang="zh-TW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口琴社團</a:t>
              </a:r>
              <a:endParaRPr lang="en-US" altLang="zh-TW" sz="2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美術社團</a:t>
              </a:r>
              <a:endParaRPr lang="en-US" altLang="zh-TW" sz="2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solidFill>
                    <a:srgbClr val="00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舞蹈社團</a:t>
              </a:r>
              <a:endParaRPr lang="en-US" altLang="zh-TW" sz="2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3" name="直線接點 2"/>
          <p:cNvCxnSpPr/>
          <p:nvPr/>
        </p:nvCxnSpPr>
        <p:spPr>
          <a:xfrm flipV="1">
            <a:off x="6691313" y="2708275"/>
            <a:ext cx="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74638" y="4652963"/>
            <a:ext cx="9429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7063" y="692696"/>
            <a:ext cx="1195963" cy="255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2092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00087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瞭解升學制度</a:t>
            </a:r>
            <a:r>
              <a:rPr lang="en-US" altLang="zh-TW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高中職免試</a:t>
            </a:r>
            <a:r>
              <a:rPr lang="en-US" altLang="zh-TW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dirty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867382"/>
              </p:ext>
            </p:extLst>
          </p:nvPr>
        </p:nvGraphicFramePr>
        <p:xfrm>
          <a:off x="493132" y="1795686"/>
          <a:ext cx="7175212" cy="465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43" name="矩形 14"/>
          <p:cNvSpPr>
            <a:spLocks noChangeArrowheads="1"/>
          </p:cNvSpPr>
          <p:nvPr/>
        </p:nvSpPr>
        <p:spPr bwMode="auto">
          <a:xfrm>
            <a:off x="237147" y="1052736"/>
            <a:ext cx="74863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嘉義區免試入學</a:t>
            </a:r>
            <a:r>
              <a:rPr kumimoji="0" lang="en-US" altLang="zh-TW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kumimoji="0" lang="zh-TW" altLang="en-US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度積分採計方式</a:t>
            </a:r>
          </a:p>
        </p:txBody>
      </p:sp>
      <p:grpSp>
        <p:nvGrpSpPr>
          <p:cNvPr id="163844" name="群組 7"/>
          <p:cNvGrpSpPr>
            <a:grpSpLocks/>
          </p:cNvGrpSpPr>
          <p:nvPr/>
        </p:nvGrpSpPr>
        <p:grpSpPr bwMode="auto">
          <a:xfrm>
            <a:off x="6608763" y="3921125"/>
            <a:ext cx="2279650" cy="2736850"/>
            <a:chOff x="5436409" y="3372082"/>
            <a:chExt cx="2381782" cy="2889088"/>
          </a:xfrm>
        </p:grpSpPr>
        <p:sp>
          <p:nvSpPr>
            <p:cNvPr id="9" name="圓角矩形 8"/>
            <p:cNvSpPr/>
            <p:nvPr/>
          </p:nvSpPr>
          <p:spPr>
            <a:xfrm>
              <a:off x="5436409" y="3611723"/>
              <a:ext cx="2345292" cy="182495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5610564" y="3372082"/>
              <a:ext cx="2207627" cy="2889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品德表現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12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服務學習  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8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體適能    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競賽成績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  <a:spcAft>
                  <a:spcPts val="0"/>
                </a:spcAft>
                <a:defRPr/>
              </a:pP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cxnSp>
        <p:nvCxnSpPr>
          <p:cNvPr id="3" name="直線接點 2"/>
          <p:cNvCxnSpPr/>
          <p:nvPr/>
        </p:nvCxnSpPr>
        <p:spPr>
          <a:xfrm flipV="1">
            <a:off x="6691313" y="2708275"/>
            <a:ext cx="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74638" y="4652963"/>
            <a:ext cx="9429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37425" y="765175"/>
            <a:ext cx="136683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00087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瞭解升學制度</a:t>
            </a:r>
            <a:r>
              <a:rPr lang="en-US" altLang="zh-TW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五專優先免試</a:t>
            </a:r>
            <a:r>
              <a:rPr lang="en-US" altLang="zh-TW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dirty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250316"/>
              </p:ext>
            </p:extLst>
          </p:nvPr>
        </p:nvGraphicFramePr>
        <p:xfrm>
          <a:off x="493132" y="1795686"/>
          <a:ext cx="7175212" cy="465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43" name="矩形 14"/>
          <p:cNvSpPr>
            <a:spLocks noChangeArrowheads="1"/>
          </p:cNvSpPr>
          <p:nvPr/>
        </p:nvSpPr>
        <p:spPr bwMode="auto">
          <a:xfrm>
            <a:off x="237147" y="1052736"/>
            <a:ext cx="87174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全國五專優先免試入學</a:t>
            </a:r>
            <a:r>
              <a:rPr kumimoji="0" lang="en-US" altLang="zh-TW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kumimoji="0" lang="zh-TW" altLang="en-US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度積分採計方式</a:t>
            </a:r>
          </a:p>
        </p:txBody>
      </p:sp>
      <p:grpSp>
        <p:nvGrpSpPr>
          <p:cNvPr id="163844" name="群組 7"/>
          <p:cNvGrpSpPr>
            <a:grpSpLocks/>
          </p:cNvGrpSpPr>
          <p:nvPr/>
        </p:nvGrpSpPr>
        <p:grpSpPr bwMode="auto">
          <a:xfrm>
            <a:off x="6700822" y="2312231"/>
            <a:ext cx="2271769" cy="792088"/>
            <a:chOff x="5444643" y="3372082"/>
            <a:chExt cx="2373548" cy="1934902"/>
          </a:xfrm>
        </p:grpSpPr>
        <p:sp>
          <p:nvSpPr>
            <p:cNvPr id="9" name="圓角矩形 8"/>
            <p:cNvSpPr/>
            <p:nvPr/>
          </p:nvSpPr>
          <p:spPr>
            <a:xfrm>
              <a:off x="5444643" y="3372082"/>
              <a:ext cx="2345292" cy="193490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5610564" y="3372082"/>
              <a:ext cx="2207627" cy="1934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服務學習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15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競賽成績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cxnSp>
        <p:nvCxnSpPr>
          <p:cNvPr id="3" name="直線接點 2"/>
          <p:cNvCxnSpPr/>
          <p:nvPr/>
        </p:nvCxnSpPr>
        <p:spPr>
          <a:xfrm flipV="1">
            <a:off x="6691313" y="2708275"/>
            <a:ext cx="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74638" y="4652963"/>
            <a:ext cx="9429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74063" y="4077072"/>
            <a:ext cx="1195963" cy="255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88429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00087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瞭解升學制度</a:t>
            </a:r>
            <a:r>
              <a:rPr lang="en-US" altLang="zh-TW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五專免試</a:t>
            </a:r>
            <a:r>
              <a:rPr lang="en-US" altLang="zh-TW" sz="4000" b="1" dirty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dirty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507406"/>
              </p:ext>
            </p:extLst>
          </p:nvPr>
        </p:nvGraphicFramePr>
        <p:xfrm>
          <a:off x="493132" y="1795686"/>
          <a:ext cx="7175212" cy="465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43" name="矩形 14"/>
          <p:cNvSpPr>
            <a:spLocks noChangeArrowheads="1"/>
          </p:cNvSpPr>
          <p:nvPr/>
        </p:nvSpPr>
        <p:spPr bwMode="auto">
          <a:xfrm>
            <a:off x="237147" y="1052736"/>
            <a:ext cx="7896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全國五專免試入學</a:t>
            </a:r>
            <a:r>
              <a:rPr kumimoji="0" lang="en-US" altLang="zh-TW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kumimoji="0" lang="zh-TW" altLang="en-US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kumimoji="0" lang="zh-TW" altLang="en-US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度積分採計方式</a:t>
            </a:r>
          </a:p>
        </p:txBody>
      </p:sp>
      <p:grpSp>
        <p:nvGrpSpPr>
          <p:cNvPr id="163844" name="群組 7"/>
          <p:cNvGrpSpPr>
            <a:grpSpLocks/>
          </p:cNvGrpSpPr>
          <p:nvPr/>
        </p:nvGrpSpPr>
        <p:grpSpPr bwMode="auto">
          <a:xfrm>
            <a:off x="6691313" y="1668064"/>
            <a:ext cx="2271769" cy="1472904"/>
            <a:chOff x="5444643" y="3372082"/>
            <a:chExt cx="2373548" cy="1934902"/>
          </a:xfrm>
        </p:grpSpPr>
        <p:sp>
          <p:nvSpPr>
            <p:cNvPr id="9" name="圓角矩形 8"/>
            <p:cNvSpPr/>
            <p:nvPr/>
          </p:nvSpPr>
          <p:spPr>
            <a:xfrm>
              <a:off x="5444643" y="3372082"/>
              <a:ext cx="2345292" cy="193490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5610564" y="3372082"/>
              <a:ext cx="2207627" cy="1934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品德表現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服務學習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體適能    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fontAlgn="auto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競賽成績</a:t>
              </a:r>
              <a:r>
                <a:rPr lang="en-US" altLang="zh-TW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lang="zh-TW" altLang="en-US" sz="24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4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cxnSp>
        <p:nvCxnSpPr>
          <p:cNvPr id="3" name="直線接點 2"/>
          <p:cNvCxnSpPr/>
          <p:nvPr/>
        </p:nvCxnSpPr>
        <p:spPr>
          <a:xfrm flipV="1">
            <a:off x="6691313" y="2708275"/>
            <a:ext cx="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74638" y="4652963"/>
            <a:ext cx="9429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74063" y="4077072"/>
            <a:ext cx="1195963" cy="255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86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交  通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36504"/>
          </a:xfrm>
        </p:spPr>
        <p:txBody>
          <a:bodyPr/>
          <a:lstStyle/>
          <a:p>
            <a:pPr eaLnBrk="1" hangingPunct="1"/>
            <a:r>
              <a:rPr kumimoji="1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上下學除了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走路、家長接送、亦可</a:t>
            </a:r>
            <a:r>
              <a:rPr kumimoji="1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騎腳踏車上下學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kumimoji="1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騎「踏板式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kumimoji="1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電動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自行</a:t>
            </a:r>
            <a:r>
              <a:rPr kumimoji="1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車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kumimoji="1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上下學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喔！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，住較遠同學還</a:t>
            </a:r>
            <a:r>
              <a:rPr kumimoji="1"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可搭嘉義縣公車、嘉義客運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上下學。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kumimoji="1" lang="zh-TW" altLang="en-US" sz="28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住新埤勞宅可搭路線</a:t>
            </a:r>
            <a:endParaRPr kumimoji="1" lang="en-US" altLang="zh-TW" sz="2800" dirty="0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  <a:p>
            <a:pPr marL="719138" lvl="1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kumimoji="1"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嘉義公車</a:t>
            </a:r>
            <a:r>
              <a:rPr kumimoji="1"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7320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雙溪口線</a:t>
            </a:r>
            <a:r>
              <a:rPr kumimoji="1"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經新埤勞宅</a:t>
            </a:r>
            <a:r>
              <a:rPr kumimoji="1"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1" lang="zh-TW" altLang="en-US" sz="2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719138" lvl="1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嘉義公車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7303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長庚醫院線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經新埤勞宅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719138" lvl="1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嘉義公車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7326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朴子線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經新埤勞宅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zh-TW" altLang="en-US" sz="28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住三合路華濟醫院嘉太工業區可搭路線</a:t>
            </a:r>
          </a:p>
          <a:p>
            <a:pPr marL="719138" lvl="1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嘉義公車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7325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北港線</a:t>
            </a:r>
            <a:endParaRPr lang="en-US" altLang="zh-TW" sz="2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719138" lvl="1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嘉義客運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7201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北港線</a:t>
            </a:r>
            <a:endParaRPr lang="en-US" altLang="zh-TW" sz="2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60000" lvl="1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zh-TW" altLang="en-US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住嘉義市竹子腳與北港路可搭路線</a:t>
            </a:r>
            <a:endParaRPr lang="en-US" altLang="zh-TW" dirty="0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  <a:p>
            <a:pPr marL="719138" lvl="1" indent="-342900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zh-TW" altLang="en-US" sz="24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以上路線皆可搭</a:t>
            </a:r>
          </a:p>
          <a:p>
            <a:pPr eaLnBrk="1" hangingPunct="1"/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55168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767&quot;/&gt;&lt;/object&gt;&lt;object type=&quot;3&quot; unique_id=&quot;10005&quot;&gt;&lt;property id=&quot;20148&quot; value=&quot;5&quot;/&gt;&lt;property id=&quot;20300&quot; value=&quot;Slide 4 - &amp;quot;前言&amp;quot;&quot;/&gt;&lt;property id=&quot;20307&quot; value=&quot;779&quot;/&gt;&lt;/object&gt;&lt;object type=&quot;3&quot; unique_id=&quot;10006&quot;&gt;&lt;property id=&quot;20148&quot; value=&quot;5&quot;/&gt;&lt;property id=&quot;20300&quot; value=&quot;Slide 5 - &amp;quot;簡報大綱&amp;quot;&quot;/&gt;&lt;property id=&quot;20307&quot; value=&quot;780&quot;/&gt;&lt;/object&gt;&lt;object type=&quot;3&quot; unique_id=&quot;10007&quot;&gt;&lt;property id=&quot;20148&quot; value=&quot;5&quot;/&gt;&lt;property id=&quot;20300&quot; value=&quot;Slide 6&quot;/&gt;&lt;property id=&quot;20307&quot; value=&quot;654&quot;/&gt;&lt;/object&gt;&lt;object type=&quot;3&quot; unique_id=&quot;10008&quot;&gt;&lt;property id=&quot;20148&quot; value=&quot;5&quot;/&gt;&lt;property id=&quot;20300&quot; value=&quot;Slide 7&quot;/&gt;&lt;property id=&quot;20307&quot; value=&quot;655&quot;/&gt;&lt;/object&gt;&lt;object type=&quot;3&quot; unique_id=&quot;10009&quot;&gt;&lt;property id=&quot;20148&quot; value=&quot;5&quot;/&gt;&lt;property id=&quot;20300&quot; value=&quot;Slide 8&quot;/&gt;&lt;property id=&quot;20307&quot; value=&quot;656&quot;/&gt;&lt;/object&gt;&lt;object type=&quot;3&quot; unique_id=&quot;10010&quot;&gt;&lt;property id=&quot;20148&quot; value=&quot;5&quot;/&gt;&lt;property id=&quot;20300&quot; value=&quot;Slide 9&quot;/&gt;&lt;property id=&quot;20307&quot; value=&quot;657&quot;/&gt;&lt;/object&gt;&lt;object type=&quot;3&quot; unique_id=&quot;10011&quot;&gt;&lt;property id=&quot;20148&quot; value=&quot;5&quot;/&gt;&lt;property id=&quot;20300&quot; value=&quot;Slide 10&quot;/&gt;&lt;property id=&quot;20307&quot; value=&quot;658&quot;/&gt;&lt;/object&gt;&lt;object type=&quot;3&quot; unique_id=&quot;10012&quot;&gt;&lt;property id=&quot;20148&quot; value=&quot;5&quot;/&gt;&lt;property id=&quot;20300&quot; value=&quot;Slide 11 - &amp;quot;嘉義區免試入學&amp;quot;&quot;/&gt;&lt;property id=&quot;20307&quot; value=&quot;673&quot;/&gt;&lt;/object&gt;&lt;object type=&quot;3&quot; unique_id=&quot;10013&quot;&gt;&lt;property id=&quot;20148&quot; value=&quot;5&quot;/&gt;&lt;property id=&quot;20300&quot; value=&quot;Slide 12 - &amp;quot;嘉義區免試入學超額比序項目&amp;quot;&quot;/&gt;&lt;property id=&quot;20307&quot; value=&quot;675&quot;/&gt;&lt;/object&gt;&lt;object type=&quot;3&quot; unique_id=&quot;10014&quot;&gt;&lt;property id=&quot;20148&quot; value=&quot;5&quot;/&gt;&lt;property id=&quot;20300&quot; value=&quot;Slide 13&quot;/&gt;&lt;property id=&quot;20307&quot; value=&quot;661&quot;/&gt;&lt;/object&gt;&lt;object type=&quot;3&quot; unique_id=&quot;10015&quot;&gt;&lt;property id=&quot;20148&quot; value=&quot;5&quot;/&gt;&lt;property id=&quot;20300&quot; value=&quot;Slide 14&quot;/&gt;&lt;property id=&quot;20307&quot; value=&quot;696&quot;/&gt;&lt;/object&gt;&lt;object type=&quot;3&quot; unique_id=&quot;10016&quot;&gt;&lt;property id=&quot;20148&quot; value=&quot;5&quot;/&gt;&lt;property id=&quot;20300&quot; value=&quot;Slide 15&quot;/&gt;&lt;property id=&quot;20307&quot; value=&quot;697&quot;/&gt;&lt;/object&gt;&lt;object type=&quot;3&quot; unique_id=&quot;10017&quot;&gt;&lt;property id=&quot;20148&quot; value=&quot;5&quot;/&gt;&lt;property id=&quot;20300&quot; value=&quot;Slide 16&quot;/&gt;&lt;property id=&quot;20307&quot; value=&quot;698&quot;/&gt;&lt;/object&gt;&lt;object type=&quot;3&quot; unique_id=&quot;10018&quot;&gt;&lt;property id=&quot;20148&quot; value=&quot;5&quot;/&gt;&lt;property id=&quot;20300&quot; value=&quot;Slide 17&quot;/&gt;&lt;property id=&quot;20307&quot; value=&quot;699&quot;/&gt;&lt;/object&gt;&lt;object type=&quot;3&quot; unique_id=&quot;10019&quot;&gt;&lt;property id=&quot;20148&quot; value=&quot;5&quot;/&gt;&lt;property id=&quot;20300&quot; value=&quot;Slide 18&quot;/&gt;&lt;property id=&quot;20307&quot; value=&quot;700&quot;/&gt;&lt;/object&gt;&lt;object type=&quot;3&quot; unique_id=&quot;10020&quot;&gt;&lt;property id=&quot;20148&quot; value=&quot;5&quot;/&gt;&lt;property id=&quot;20300&quot; value=&quot;Slide 19 - &amp;quot;嘉義區免試入學&amp;quot;&quot;/&gt;&lt;property id=&quot;20307&quot; value=&quot;800&quot;/&gt;&lt;/object&gt;&lt;object type=&quot;3&quot; unique_id=&quot;10021&quot;&gt;&lt;property id=&quot;20148&quot; value=&quot;5&quot;/&gt;&lt;property id=&quot;20300&quot; value=&quot;Slide 20 - &amp;quot;嘉義區免試入學超額比序運作模式之示例&amp;quot;&quot;/&gt;&lt;property id=&quot;20307&quot; value=&quot;758&quot;/&gt;&lt;/object&gt;&lt;object type=&quot;3&quot; unique_id=&quot;10022&quot;&gt;&lt;property id=&quot;20148&quot; value=&quot;5&quot;/&gt;&lt;property id=&quot;20300&quot; value=&quot;Slide 21 - &amp;quot;特色招生&amp;quot;&quot;/&gt;&lt;property id=&quot;20307&quot; value=&quot;777&quot;/&gt;&lt;/object&gt;&lt;object type=&quot;3&quot; unique_id=&quot;10023&quot;&gt;&lt;property id=&quot;20148&quot; value=&quot;5&quot;/&gt;&lt;property id=&quot;20300&quot; value=&quot;Slide 22&quot;/&gt;&lt;property id=&quot;20307&quot; value=&quot;773&quot;/&gt;&lt;/object&gt;&lt;object type=&quot;3&quot; unique_id=&quot;10024&quot;&gt;&lt;property id=&quot;20148&quot; value=&quot;5&quot;/&gt;&lt;property id=&quot;20300&quot; value=&quot;Slide 23 - &amp;quot;高中特色招生-考試分發入學&amp;quot;&quot;/&gt;&lt;property id=&quot;20307&quot; value=&quot;792&quot;/&gt;&lt;/object&gt;&lt;object type=&quot;3&quot; unique_id=&quot;10025&quot;&gt;&lt;property id=&quot;20148&quot; value=&quot;5&quot;/&gt;&lt;property id=&quot;20300&quot; value=&quot;Slide 24&quot;/&gt;&lt;property id=&quot;20307&quot; value=&quot;774&quot;/&gt;&lt;/object&gt;&lt;object type=&quot;3&quot; unique_id=&quot;10026&quot;&gt;&lt;property id=&quot;20148&quot; value=&quot;5&quot;/&gt;&lt;property id=&quot;20300&quot; value=&quot;Slide 25 - &amp;quot;五專特色招生─考試分發入學&amp;quot;&quot;/&gt;&lt;property id=&quot;20307&quot; value=&quot;793&quot;/&gt;&lt;/object&gt;&lt;object type=&quot;3&quot; unique_id=&quot;10030&quot;&gt;&lt;property id=&quot;20148&quot; value=&quot;5&quot;/&gt;&lt;property id=&quot;20300&quot; value=&quot;Slide 26 - &amp;quot;特色招生-甄選入學&amp;quot;&quot;/&gt;&lt;property id=&quot;20307&quot; value=&quot;790&quot;/&gt;&lt;/object&gt;&lt;object type=&quot;3&quot; unique_id=&quot;10031&quot;&gt;&lt;property id=&quot;20148&quot; value=&quot;5&quot;/&gt;&lt;property id=&quot;20300&quot; value=&quot;Slide 27&quot;/&gt;&lt;property id=&quot;20307&quot; value=&quot;775&quot;/&gt;&lt;/object&gt;&lt;object type=&quot;3&quot; unique_id=&quot;10032&quot;&gt;&lt;property id=&quot;20148&quot; value=&quot;5&quot;/&gt;&lt;property id=&quot;20300&quot; value=&quot;Slide 28&quot;/&gt;&lt;property id=&quot;20307&quot; value=&quot;776&quot;/&gt;&lt;/object&gt;&lt;object type=&quot;3&quot; unique_id=&quot;10033&quot;&gt;&lt;property id=&quot;20148&quot; value=&quot;5&quot;/&gt;&lt;property id=&quot;20300&quot; value=&quot;Slide 29 - &amp;quot;甄選入學(招生名額)&amp;quot;&quot;/&gt;&lt;property id=&quot;20307&quot; value=&quot;791&quot;/&gt;&lt;/object&gt;&lt;object type=&quot;3&quot; unique_id=&quot;10034&quot;&gt;&lt;property id=&quot;20148&quot; value=&quot;5&quot;/&gt;&lt;property id=&quot;20300&quot; value=&quot;Slide 30 - &amp;quot;嘉義區共同就學區&amp;quot;&quot;/&gt;&lt;property id=&quot;20307&quot; value=&quot;766&quot;/&gt;&lt;/object&gt;&lt;object type=&quot;3&quot; unique_id=&quot;10035&quot;&gt;&lt;property id=&quot;20148&quot; value=&quot;5&quot;/&gt;&lt;property id=&quot;20300&quot; value=&quot;Slide 31 - &amp;quot;嘉義區免試入學(嘉、雲)&amp;quot;&quot;/&gt;&lt;property id=&quot;20307&quot; value=&quot;797&quot;/&gt;&lt;/object&gt;&lt;object type=&quot;3&quot; unique_id=&quot;10036&quot;&gt;&lt;property id=&quot;20148&quot; value=&quot;5&quot;/&gt;&lt;property id=&quot;20300&quot; value=&quot;Slide 32&quot;/&gt;&lt;property id=&quot;20307&quot; value=&quot;759&quot;/&gt;&lt;/object&gt;&lt;object type=&quot;3&quot; unique_id=&quot;10037&quot;&gt;&lt;property id=&quot;20148&quot; value=&quot;5&quot;/&gt;&lt;property id=&quot;20300&quot; value=&quot;Slide 33&quot;/&gt;&lt;property id=&quot;20307&quot; value=&quot;768&quot;/&gt;&lt;/object&gt;&lt;object type=&quot;3&quot; unique_id=&quot;10038&quot;&gt;&lt;property id=&quot;20148&quot; value=&quot;5&quot;/&gt;&lt;property id=&quot;20300&quot; value=&quot;Slide 34 - &amp;quot;嘉義區免試入學(嘉、南)&amp;quot;&quot;/&gt;&lt;property id=&quot;20307&quot; value=&quot;798&quot;/&gt;&lt;/object&gt;&lt;object type=&quot;3&quot; unique_id=&quot;10039&quot;&gt;&lt;property id=&quot;20148&quot; value=&quot;5&quot;/&gt;&lt;property id=&quot;20300&quot; value=&quot;Slide 35&quot;/&gt;&lt;property id=&quot;20307&quot; value=&quot;760&quot;/&gt;&lt;/object&gt;&lt;object type=&quot;3&quot; unique_id=&quot;10040&quot;&gt;&lt;property id=&quot;20148&quot; value=&quot;5&quot;/&gt;&lt;property id=&quot;20300&quot; value=&quot;Slide 36 - &amp;quot;嘉義區免試入學&amp;quot;&quot;/&gt;&lt;property id=&quot;20307&quot; value=&quot;799&quot;/&gt;&lt;/object&gt;&lt;object type=&quot;3&quot; unique_id=&quot;10041&quot;&gt;&lt;property id=&quot;20148&quot; value=&quot;5&quot;/&gt;&lt;property id=&quot;20300&quot; value=&quot;Slide 37&quot;/&gt;&lt;property id=&quot;20307&quot; value=&quot;761&quot;/&gt;&lt;/object&gt;&lt;object type=&quot;3&quot; unique_id=&quot;10042&quot;&gt;&lt;property id=&quot;20148&quot; value=&quot;5&quot;/&gt;&lt;property id=&quot;20300&quot; value=&quot;Slide 38&quot;/&gt;&lt;property id=&quot;20307&quot; value=&quot;762&quot;/&gt;&lt;/object&gt;&lt;object type=&quot;3&quot; unique_id=&quot;10043&quot;&gt;&lt;property id=&quot;20148&quot; value=&quot;5&quot;/&gt;&lt;property id=&quot;20300&quot; value=&quot;Slide 39 - &amp;quot;國中教育會考&amp;quot;&quot;/&gt;&lt;property id=&quot;20307&quot; value=&quot;769&quot;/&gt;&lt;/object&gt;&lt;object type=&quot;3&quot; unique_id=&quot;10044&quot;&gt;&lt;property id=&quot;20148&quot; value=&quot;5&quot;/&gt;&lt;property id=&quot;20300&quot; value=&quot;Slide 40 - &amp;quot;國中教育會考&amp;quot;&quot;/&gt;&lt;property id=&quot;20307&quot; value=&quot;783&quot;/&gt;&lt;/object&gt;&lt;object type=&quot;3&quot; unique_id=&quot;10045&quot;&gt;&lt;property id=&quot;20148&quot; value=&quot;5&quot;/&gt;&lt;property id=&quot;20300&quot; value=&quot;Slide 41 - &amp;quot;國中教育會考&amp;quot;&quot;/&gt;&lt;property id=&quot;20307&quot; value=&quot;784&quot;/&gt;&lt;/object&gt;&lt;object type=&quot;3&quot; unique_id=&quot;10046&quot;&gt;&lt;property id=&quot;20148&quot; value=&quot;5&quot;/&gt;&lt;property id=&quot;20300&quot; value=&quot;Slide 42 - &amp;quot;考試科目、時間及題數&amp;quot;&quot;/&gt;&lt;property id=&quot;20307&quot; value=&quot;785&quot;/&gt;&lt;/object&gt;&lt;object type=&quot;3&quot; unique_id=&quot;10047&quot;&gt;&lt;property id=&quot;20148&quot; value=&quot;5&quot;/&gt;&lt;property id=&quot;20300&quot; value=&quot;Slide 43 - &amp;quot;英語聽力測驗&amp;quot;&quot;/&gt;&lt;property id=&quot;20307&quot; value=&quot;670&quot;/&gt;&lt;/object&gt;&lt;object type=&quot;3&quot; unique_id=&quot;10048&quot;&gt;&lt;property id=&quot;20148&quot; value=&quot;5&quot;/&gt;&lt;property id=&quot;20300&quot; value=&quot;Slide 44 - &amp;quot;英語聽力測驗&amp;quot;&quot;/&gt;&lt;property id=&quot;20307&quot; value=&quot;671&quot;/&gt;&lt;/object&gt;&lt;object type=&quot;3&quot; unique_id=&quot;10049&quot;&gt;&lt;property id=&quot;20148&quot; value=&quot;5&quot;/&gt;&lt;property id=&quot;20300&quot; value=&quot;Slide 45 - &amp;quot;104年國中教育會考考試時間表&amp;quot;&quot;/&gt;&lt;property id=&quot;20307&quot; value=&quot;668&quot;/&gt;&lt;/object&gt;&lt;object type=&quot;3&quot; unique_id=&quot;10050&quot;&gt;&lt;property id=&quot;20148&quot; value=&quot;5&quot;/&gt;&lt;property id=&quot;20300&quot; value=&quot;Slide 46 - &amp;quot;能力等級與加註標示&amp;quot;&quot;/&gt;&lt;property id=&quot;20307&quot; value=&quot;786&quot;/&gt;&lt;/object&gt;&lt;object type=&quot;3&quot; unique_id=&quot;10051&quot;&gt;&lt;property id=&quot;20148&quot; value=&quot;5&quot;/&gt;&lt;property id=&quot;20300&quot; value=&quot;Slide 47&quot;/&gt;&lt;property id=&quot;20307&quot; value=&quot;672&quot;/&gt;&lt;/object&gt;&lt;object type=&quot;3&quot; unique_id=&quot;10052&quot;&gt;&lt;property id=&quot;20148&quot; value=&quot;5&quot;/&gt;&lt;property id=&quot;20300&quot; value=&quot;Slide 48 - &amp;quot;教育會考Q&amp;amp;A&amp;quot;&quot;/&gt;&lt;property id=&quot;20307&quot; value=&quot;787&quot;/&gt;&lt;/object&gt;&lt;object type=&quot;3&quot; unique_id=&quot;10053&quot;&gt;&lt;property id=&quot;20148&quot; value=&quot;5&quot;/&gt;&lt;property id=&quot;20300&quot; value=&quot;Slide 49 - &amp;quot;教育會考Q&amp;amp;A&amp;quot;&quot;/&gt;&lt;property id=&quot;20307&quot; value=&quot;788&quot;/&gt;&lt;/object&gt;&lt;object type=&quot;3&quot; unique_id=&quot;10054&quot;&gt;&lt;property id=&quot;20148&quot; value=&quot;5&quot;/&gt;&lt;property id=&quot;20300&quot; value=&quot;Slide 50 - &amp;quot;教育會考Q&amp;amp;A&amp;quot;&quot;/&gt;&lt;property id=&quot;20307&quot; value=&quot;789&quot;/&gt;&lt;/object&gt;&lt;object type=&quot;3&quot; unique_id=&quot;10055&quot;&gt;&lt;property id=&quot;20148&quot; value=&quot;5&quot;/&gt;&lt;property id=&quot;20300&quot; value=&quot;Slide 51 - &amp;quot;五專免試入學&amp;quot;&quot;/&gt;&lt;property id=&quot;20307&quot; value=&quot;778&quot;/&gt;&lt;/object&gt;&lt;object type=&quot;3&quot; unique_id=&quot;10056&quot;&gt;&lt;property id=&quot;20148&quot; value=&quot;5&quot;/&gt;&lt;property id=&quot;20300&quot; value=&quot;Slide 52 - &amp;quot;五專免試入學&amp;quot;&quot;/&gt;&lt;property id=&quot;20307&quot; value=&quot;801&quot;/&gt;&lt;/object&gt;&lt;object type=&quot;3&quot; unique_id=&quot;10057&quot;&gt;&lt;property id=&quot;20148&quot; value=&quot;5&quot;/&gt;&lt;property id=&quot;20300&quot; value=&quot;Slide 53&quot;/&gt;&lt;property id=&quot;20307&quot; value=&quot;802&quot;/&gt;&lt;/object&gt;&lt;object type=&quot;3&quot; unique_id=&quot;10058&quot;&gt;&lt;property id=&quot;20148&quot; value=&quot;5&quot;/&gt;&lt;property id=&quot;20300&quot; value=&quot;Slide 54&quot;/&gt;&lt;property id=&quot;20307&quot; value=&quot;803&quot;/&gt;&lt;/object&gt;&lt;object type=&quot;3&quot; unique_id=&quot;10059&quot;&gt;&lt;property id=&quot;20148&quot; value=&quot;5&quot;/&gt;&lt;property id=&quot;20300&quot; value=&quot;Slide 55 - &amp;quot;五專免試入學流程圖&amp;quot;&quot;/&gt;&lt;property id=&quot;20307&quot; value=&quot;804&quot;/&gt;&lt;/object&gt;&lt;object type=&quot;3&quot; unique_id=&quot;10060&quot;&gt;&lt;property id=&quot;20148&quot; value=&quot;5&quot;/&gt;&lt;property id=&quot;20300&quot; value=&quot;Slide 56&quot;/&gt;&lt;property id=&quot;20307&quot; value=&quot;805&quot;/&gt;&lt;/object&gt;&lt;object type=&quot;3&quot; unique_id=&quot;10061&quot;&gt;&lt;property id=&quot;20148&quot; value=&quot;5&quot;/&gt;&lt;property id=&quot;20300&quot; value=&quot;Slide 57 - &amp;quot;五專免試入學招生委員會網站&amp;quot;&quot;/&gt;&lt;property id=&quot;20307&quot; value=&quot;806&quot;/&gt;&lt;/object&gt;&lt;object type=&quot;3&quot; unique_id=&quot;10062&quot;&gt;&lt;property id=&quot;20148&quot; value=&quot;5&quot;/&gt;&lt;property id=&quot;20300&quot; value=&quot;Slide 58&quot;/&gt;&lt;property id=&quot;20307&quot; value=&quot;770&quot;/&gt;&lt;/object&gt;&lt;object type=&quot;3&quot; unique_id=&quot;10063&quot;&gt;&lt;property id=&quot;20148&quot; value=&quot;5&quot;/&gt;&lt;property id=&quot;20300&quot; value=&quot;Slide 59&quot;/&gt;&lt;property id=&quot;20307&quot; value=&quot;824&quot;/&gt;&lt;/object&gt;&lt;object type=&quot;3&quot; unique_id=&quot;10064&quot;&gt;&lt;property id=&quot;20148&quot; value=&quot;5&quot;/&gt;&lt;property id=&quot;20300&quot; value=&quot;Slide 60&quot;/&gt;&lt;property id=&quot;20307&quot; value=&quot;825&quot;/&gt;&lt;/object&gt;&lt;object type=&quot;3&quot; unique_id=&quot;10065&quot;&gt;&lt;property id=&quot;20148&quot; value=&quot;5&quot;/&gt;&lt;property id=&quot;20300&quot; value=&quot;Slide 61 - &amp;quot;其他入學管道簡介&amp;quot;&quot;/&gt;&lt;property id=&quot;20307&quot; value=&quot;807&quot;/&gt;&lt;/object&gt;&lt;object type=&quot;3&quot; unique_id=&quot;10066&quot;&gt;&lt;property id=&quot;20148&quot; value=&quot;5&quot;/&gt;&lt;property id=&quot;20300&quot; value=&quot;Slide 62 - &amp;quot;建教合作班&amp;quot;&quot;/&gt;&lt;property id=&quot;20307&quot; value=&quot;808&quot;/&gt;&lt;/object&gt;&lt;object type=&quot;3&quot; unique_id=&quot;10067&quot;&gt;&lt;property id=&quot;20148&quot; value=&quot;5&quot;/&gt;&lt;property id=&quot;20300&quot; value=&quot;Slide 63 - &amp;quot;建教合作班&amp;quot;&quot;/&gt;&lt;property id=&quot;20307&quot; value=&quot;809&quot;/&gt;&lt;/object&gt;&lt;object type=&quot;3&quot; unique_id=&quot;10068&quot;&gt;&lt;property id=&quot;20148&quot; value=&quot;5&quot;/&gt;&lt;property id=&quot;20300&quot; value=&quot;Slide 64 - &amp;quot;實用技能學程&amp;quot;&quot;/&gt;&lt;property id=&quot;20307&quot; value=&quot;810&quot;/&gt;&lt;/object&gt;&lt;object type=&quot;3&quot; unique_id=&quot;10069&quot;&gt;&lt;property id=&quot;20148&quot; value=&quot;5&quot;/&gt;&lt;property id=&quot;20300&quot; value=&quot;Slide 65 - &amp;quot;實用技能學程&amp;quot;&quot;/&gt;&lt;property id=&quot;20307&quot; value=&quot;811&quot;/&gt;&lt;/object&gt;&lt;object type=&quot;3&quot; unique_id=&quot;10070&quot;&gt;&lt;property id=&quot;20148&quot; value=&quot;5&quot;/&gt;&lt;property id=&quot;20300&quot; value=&quot;Slide 66 - &amp;quot;實用技能學程&amp;quot;&quot;/&gt;&lt;property id=&quot;20307&quot; value=&quot;812&quot;/&gt;&lt;/object&gt;&lt;object type=&quot;3&quot; unique_id=&quot;10072&quot;&gt;&lt;property id=&quot;20148&quot; value=&quot;5&quot;/&gt;&lt;property id=&quot;20300&quot; value=&quot;Slide 68 - &amp;quot;實用技能學程&amp;quot;&quot;/&gt;&lt;property id=&quot;20307&quot; value=&quot;814&quot;/&gt;&lt;/object&gt;&lt;object type=&quot;3&quot; unique_id=&quot;10073&quot;&gt;&lt;property id=&quot;20148&quot; value=&quot;5&quot;/&gt;&lt;property id=&quot;20300&quot; value=&quot;Slide 69 - &amp;quot;實用技能學程&amp;quot;&quot;/&gt;&lt;property id=&quot;20307&quot; value=&quot;815&quot;/&gt;&lt;/object&gt;&lt;object type=&quot;3&quot; unique_id=&quot;10074&quot;&gt;&lt;property id=&quot;20148&quot; value=&quot;5&quot;/&gt;&lt;property id=&quot;20300&quot; value=&quot;Slide 70 - &amp;quot;運動績優生入學管道&amp;quot;&quot;/&gt;&lt;property id=&quot;20307&quot; value=&quot;816&quot;/&gt;&lt;/object&gt;&lt;object type=&quot;3&quot; unique_id=&quot;10075&quot;&gt;&lt;property id=&quot;20148&quot; value=&quot;5&quot;/&gt;&lt;property id=&quot;20300&quot; value=&quot;Slide 71 - &amp;quot;運動績優生入學管道&amp;quot;&quot;/&gt;&lt;property id=&quot;20307&quot; value=&quot;817&quot;/&gt;&lt;/object&gt;&lt;object type=&quot;3&quot; unique_id=&quot;10076&quot;&gt;&lt;property id=&quot;20148&quot; value=&quot;5&quot;/&gt;&lt;property id=&quot;20300&quot; value=&quot;Slide 72 - &amp;quot;運動績優生入學管道&amp;quot;&quot;/&gt;&lt;property id=&quot;20307&quot; value=&quot;818&quot;/&gt;&lt;/object&gt;&lt;object type=&quot;3&quot; unique_id=&quot;10077&quot;&gt;&lt;property id=&quot;20148&quot; value=&quot;5&quot;/&gt;&lt;property id=&quot;20300&quot; value=&quot;Slide 73&quot;/&gt;&lt;property id=&quot;20307&quot; value=&quot;708&quot;/&gt;&lt;/object&gt;&lt;object type=&quot;3&quot; unique_id=&quot;10078&quot;&gt;&lt;property id=&quot;20148&quot; value=&quot;5&quot;/&gt;&lt;property id=&quot;20300&quot; value=&quot;Slide 74 - &amp;quot;認識自己  選擇未來&amp;quot;&quot;/&gt;&lt;property id=&quot;20307&quot; value=&quot;709&quot;/&gt;&lt;/object&gt;&lt;object type=&quot;3&quot; unique_id=&quot;10079&quot;&gt;&lt;property id=&quot;20148&quot; value=&quot;5&quot;/&gt;&lt;property id=&quot;20300&quot; value=&quot;Slide 75&quot;/&gt;&lt;property id=&quot;20307&quot; value=&quot;710&quot;/&gt;&lt;/object&gt;&lt;object type=&quot;3&quot; unique_id=&quot;10080&quot;&gt;&lt;property id=&quot;20148&quot; value=&quot;5&quot;/&gt;&lt;property id=&quot;20300&quot; value=&quot;Slide 76&quot;/&gt;&lt;property id=&quot;20307&quot; value=&quot;711&quot;/&gt;&lt;/object&gt;&lt;object type=&quot;3&quot; unique_id=&quot;10081&quot;&gt;&lt;property id=&quot;20148&quot; value=&quot;5&quot;/&gt;&lt;property id=&quot;20300&quot; value=&quot;Slide 77&quot;/&gt;&lt;property id=&quot;20307&quot; value=&quot;712&quot;/&gt;&lt;/object&gt;&lt;object type=&quot;3&quot; unique_id=&quot;10082&quot;&gt;&lt;property id=&quot;20148&quot; value=&quot;5&quot;/&gt;&lt;property id=&quot;20300&quot; value=&quot;Slide 78&quot;/&gt;&lt;property id=&quot;20307&quot; value=&quot;713&quot;/&gt;&lt;/object&gt;&lt;object type=&quot;3&quot; unique_id=&quot;10083&quot;&gt;&lt;property id=&quot;20148&quot; value=&quot;5&quot;/&gt;&lt;property id=&quot;20300&quot; value=&quot;Slide 79&quot;/&gt;&lt;property id=&quot;20307&quot; value=&quot;714&quot;/&gt;&lt;/object&gt;&lt;object type=&quot;3&quot; unique_id=&quot;10084&quot;&gt;&lt;property id=&quot;20148&quot; value=&quot;5&quot;/&gt;&lt;property id=&quot;20300&quot; value=&quot;Slide 80&quot;/&gt;&lt;property id=&quot;20307&quot; value=&quot;715&quot;/&gt;&lt;/object&gt;&lt;object type=&quot;3&quot; unique_id=&quot;10085&quot;&gt;&lt;property id=&quot;20148&quot; value=&quot;5&quot;/&gt;&lt;property id=&quot;20300&quot; value=&quot;Slide 81&quot;/&gt;&lt;property id=&quot;20307&quot; value=&quot;716&quot;/&gt;&lt;/object&gt;&lt;object type=&quot;3&quot; unique_id=&quot;10086&quot;&gt;&lt;property id=&quot;20148&quot; value=&quot;5&quot;/&gt;&lt;property id=&quot;20300&quot; value=&quot;Slide 82&quot;/&gt;&lt;property id=&quot;20307&quot; value=&quot;717&quot;/&gt;&lt;/object&gt;&lt;object type=&quot;3&quot; unique_id=&quot;10087&quot;&gt;&lt;property id=&quot;20148&quot; value=&quot;5&quot;/&gt;&lt;property id=&quot;20300&quot; value=&quot;Slide 83&quot;/&gt;&lt;property id=&quot;20307&quot; value=&quot;718&quot;/&gt;&lt;/object&gt;&lt;object type=&quot;3&quot; unique_id=&quot;10088&quot;&gt;&lt;property id=&quot;20148&quot; value=&quot;5&quot;/&gt;&lt;property id=&quot;20300&quot; value=&quot;Slide 84&quot;/&gt;&lt;property id=&quot;20307&quot; value=&quot;719&quot;/&gt;&lt;/object&gt;&lt;object type=&quot;3&quot; unique_id=&quot;10089&quot;&gt;&lt;property id=&quot;20148&quot; value=&quot;5&quot;/&gt;&lt;property id=&quot;20300&quot; value=&quot;Slide 85&quot;/&gt;&lt;property id=&quot;20307&quot; value=&quot;720&quot;/&gt;&lt;/object&gt;&lt;object type=&quot;3&quot; unique_id=&quot;10090&quot;&gt;&lt;property id=&quot;20148&quot; value=&quot;5&quot;/&gt;&lt;property id=&quot;20300&quot; value=&quot;Slide 86&quot;/&gt;&lt;property id=&quot;20307&quot; value=&quot;736&quot;/&gt;&lt;/object&gt;&lt;object type=&quot;3&quot; unique_id=&quot;10091&quot;&gt;&lt;property id=&quot;20148&quot; value=&quot;5&quot;/&gt;&lt;property id=&quot;20300&quot; value=&quot;Slide 87&quot;/&gt;&lt;property id=&quot;20307&quot; value=&quot;737&quot;/&gt;&lt;/object&gt;&lt;object type=&quot;3&quot; unique_id=&quot;10092&quot;&gt;&lt;property id=&quot;20148&quot; value=&quot;5&quot;/&gt;&lt;property id=&quot;20300&quot; value=&quot;Slide 88&quot;/&gt;&lt;property id=&quot;20307&quot; value=&quot;738&quot;/&gt;&lt;/object&gt;&lt;object type=&quot;3&quot; unique_id=&quot;10093&quot;&gt;&lt;property id=&quot;20148&quot; value=&quot;5&quot;/&gt;&lt;property id=&quot;20300&quot; value=&quot;Slide 89&quot;/&gt;&lt;property id=&quot;20307&quot; value=&quot;739&quot;/&gt;&lt;/object&gt;&lt;object type=&quot;3&quot; unique_id=&quot;10094&quot;&gt;&lt;property id=&quot;20148&quot; value=&quot;5&quot;/&gt;&lt;property id=&quot;20300&quot; value=&quot;Slide 90&quot;/&gt;&lt;property id=&quot;20307&quot; value=&quot;740&quot;/&gt;&lt;/object&gt;&lt;object type=&quot;3&quot; unique_id=&quot;10095&quot;&gt;&lt;property id=&quot;20148&quot; value=&quot;5&quot;/&gt;&lt;property id=&quot;20300&quot; value=&quot;Slide 91&quot;/&gt;&lt;property id=&quot;20307&quot; value=&quot;741&quot;/&gt;&lt;/object&gt;&lt;object type=&quot;3&quot; unique_id=&quot;10096&quot;&gt;&lt;property id=&quot;20148&quot; value=&quot;5&quot;/&gt;&lt;property id=&quot;20300&quot; value=&quot;Slide 92&quot;/&gt;&lt;property id=&quot;20307&quot; value=&quot;742&quot;/&gt;&lt;/object&gt;&lt;object type=&quot;3&quot; unique_id=&quot;10097&quot;&gt;&lt;property id=&quot;20148&quot; value=&quot;5&quot;/&gt;&lt;property id=&quot;20300&quot; value=&quot;Slide 93&quot;/&gt;&lt;property id=&quot;20307&quot; value=&quot;743&quot;/&gt;&lt;/object&gt;&lt;object type=&quot;3&quot; unique_id=&quot;10098&quot;&gt;&lt;property id=&quot;20148&quot; value=&quot;5&quot;/&gt;&lt;property id=&quot;20300&quot; value=&quot;Slide 94&quot;/&gt;&lt;property id=&quot;20307&quot; value=&quot;744&quot;/&gt;&lt;/object&gt;&lt;object type=&quot;3&quot; unique_id=&quot;10099&quot;&gt;&lt;property id=&quot;20148&quot; value=&quot;5&quot;/&gt;&lt;property id=&quot;20300&quot; value=&quot;Slide 95&quot;/&gt;&lt;property id=&quot;20307&quot; value=&quot;745&quot;/&gt;&lt;/object&gt;&lt;object type=&quot;3&quot; unique_id=&quot;10100&quot;&gt;&lt;property id=&quot;20148&quot; value=&quot;5&quot;/&gt;&lt;property id=&quot;20300&quot; value=&quot;Slide 96&quot;/&gt;&lt;property id=&quot;20307&quot; value=&quot;746&quot;/&gt;&lt;/object&gt;&lt;object type=&quot;3&quot; unique_id=&quot;10101&quot;&gt;&lt;property id=&quot;20148&quot; value=&quot;5&quot;/&gt;&lt;property id=&quot;20300&quot; value=&quot;Slide 97&quot;/&gt;&lt;property id=&quot;20307&quot; value=&quot;747&quot;/&gt;&lt;/object&gt;&lt;object type=&quot;3&quot; unique_id=&quot;10102&quot;&gt;&lt;property id=&quot;20148&quot; value=&quot;5&quot;/&gt;&lt;property id=&quot;20300&quot; value=&quot;Slide 98&quot;/&gt;&lt;property id=&quot;20307&quot; value=&quot;748&quot;/&gt;&lt;/object&gt;&lt;object type=&quot;3&quot; unique_id=&quot;10103&quot;&gt;&lt;property id=&quot;20148&quot; value=&quot;5&quot;/&gt;&lt;property id=&quot;20300&quot; value=&quot;Slide 99&quot;/&gt;&lt;property id=&quot;20307&quot; value=&quot;749&quot;/&gt;&lt;/object&gt;&lt;object type=&quot;3&quot; unique_id=&quot;10104&quot;&gt;&lt;property id=&quot;20148&quot; value=&quot;5&quot;/&gt;&lt;property id=&quot;20300&quot; value=&quot;Slide 100&quot;/&gt;&lt;property id=&quot;20307&quot; value=&quot;750&quot;/&gt;&lt;/object&gt;&lt;object type=&quot;3&quot; unique_id=&quot;10105&quot;&gt;&lt;property id=&quot;20148&quot; value=&quot;5&quot;/&gt;&lt;property id=&quot;20300&quot; value=&quot;Slide 101&quot;/&gt;&lt;property id=&quot;20307&quot; value=&quot;751&quot;/&gt;&lt;/object&gt;&lt;object type=&quot;3&quot; unique_id=&quot;10106&quot;&gt;&lt;property id=&quot;20148&quot; value=&quot;5&quot;/&gt;&lt;property id=&quot;20300&quot; value=&quot;Slide 102&quot;/&gt;&lt;property id=&quot;20307&quot; value=&quot;752&quot;/&gt;&lt;/object&gt;&lt;object type=&quot;3&quot; unique_id=&quot;10107&quot;&gt;&lt;property id=&quot;20148&quot; value=&quot;5&quot;/&gt;&lt;property id=&quot;20300&quot; value=&quot;Slide 103&quot;/&gt;&lt;property id=&quot;20307&quot; value=&quot;753&quot;/&gt;&lt;/object&gt;&lt;object type=&quot;3&quot; unique_id=&quot;10108&quot;&gt;&lt;property id=&quot;20148&quot; value=&quot;5&quot;/&gt;&lt;property id=&quot;20300&quot; value=&quot;Slide 104&quot;/&gt;&lt;property id=&quot;20307&quot; value=&quot;754&quot;/&gt;&lt;/object&gt;&lt;object type=&quot;3&quot; unique_id=&quot;10109&quot;&gt;&lt;property id=&quot;20148&quot; value=&quot;5&quot;/&gt;&lt;property id=&quot;20300&quot; value=&quot;Slide 105&quot;/&gt;&lt;property id=&quot;20307&quot; value=&quot;755&quot;/&gt;&lt;/object&gt;&lt;object type=&quot;3&quot; unique_id=&quot;10110&quot;&gt;&lt;property id=&quot;20148&quot; value=&quot;5&quot;/&gt;&lt;property id=&quot;20300&quot; value=&quot;Slide 106&quot;/&gt;&lt;property id=&quot;20307&quot; value=&quot;756&quot;/&gt;&lt;/object&gt;&lt;object type=&quot;3&quot; unique_id=&quot;10111&quot;&gt;&lt;property id=&quot;20148&quot; value=&quot;5&quot;/&gt;&lt;property id=&quot;20300&quot; value=&quot;Slide 107&quot;/&gt;&lt;property id=&quot;20307&quot; value=&quot;757&quot;/&gt;&lt;/object&gt;&lt;object type=&quot;3&quot; unique_id=&quot;10112&quot;&gt;&lt;property id=&quot;20148&quot; value=&quot;5&quot;/&gt;&lt;property id=&quot;20300&quot; value=&quot;Slide 108 - &amp;quot;高中職及五專升學進路&amp;quot;&quot;/&gt;&lt;property id=&quot;20307&quot; value=&quot;819&quot;/&gt;&lt;/object&gt;&lt;object type=&quot;3&quot; unique_id=&quot;10113&quot;&gt;&lt;property id=&quot;20148&quot; value=&quot;5&quot;/&gt;&lt;property id=&quot;20300&quot; value=&quot;Slide 109 - &amp;quot;高中升學進路圖&amp;quot;&quot;/&gt;&lt;property id=&quot;20307&quot; value=&quot;820&quot;/&gt;&lt;/object&gt;&lt;object type=&quot;3&quot; unique_id=&quot;10114&quot;&gt;&lt;property id=&quot;20148&quot; value=&quot;5&quot;/&gt;&lt;property id=&quot;20300&quot; value=&quot;Slide 110 - &amp;quot;高職升學進路圖&amp;quot;&quot;/&gt;&lt;property id=&quot;20307&quot; value=&quot;821&quot;/&gt;&lt;/object&gt;&lt;object type=&quot;3&quot; unique_id=&quot;10115&quot;&gt;&lt;property id=&quot;20148&quot; value=&quot;5&quot;/&gt;&lt;property id=&quot;20300&quot; value=&quot;Slide 111 - &amp;quot;五專升學進路圖&amp;quot;&quot;/&gt;&lt;property id=&quot;20307&quot; value=&quot;822&quot;/&gt;&lt;/object&gt;&lt;object type=&quot;3&quot; unique_id=&quot;10116&quot;&gt;&lt;property id=&quot;20148&quot; value=&quot;5&quot;/&gt;&lt;property id=&quot;20300&quot; value=&quot;Slide 112 - &amp;quot;何苦走那些冤枉路？&amp;quot;&quot;/&gt;&lt;property id=&quot;20307&quot; value=&quot;764&quot;/&gt;&lt;/object&gt;&lt;object type=&quot;3&quot; unique_id=&quot;10117&quot;&gt;&lt;property id=&quot;20148&quot; value=&quot;5&quot;/&gt;&lt;property id=&quot;20300&quot; value=&quot;Slide 113&quot;/&gt;&lt;property id=&quot;20307&quot; value=&quot;765&quot;/&gt;&lt;/object&gt;&lt;object type=&quot;3&quot; unique_id=&quot;10118&quot;&gt;&lt;property id=&quot;20148&quot; value=&quot;5&quot;/&gt;&lt;property id=&quot;20300&quot; value=&quot;Slide 114&quot;/&gt;&lt;property id=&quot;20307&quot; value=&quot;646&quot;/&gt;&lt;/object&gt;&lt;object type=&quot;3&quot; unique_id=&quot;10119&quot;&gt;&lt;property id=&quot;20148&quot; value=&quot;5&quot;/&gt;&lt;property id=&quot;20300&quot; value=&quot;Slide 115&quot;/&gt;&lt;property id=&quot;20307&quot; value=&quot;647&quot;/&gt;&lt;/object&gt;&lt;object type=&quot;3&quot; unique_id=&quot;10120&quot;&gt;&lt;property id=&quot;20148&quot; value=&quot;5&quot;/&gt;&lt;property id=&quot;20300&quot; value=&quot;Slide 116&quot;/&gt;&lt;property id=&quot;20307&quot; value=&quot;771&quot;/&gt;&lt;/object&gt;&lt;object type=&quot;3&quot; unique_id=&quot;10121&quot;&gt;&lt;property id=&quot;20148&quot; value=&quot;5&quot;/&gt;&lt;property id=&quot;20300&quot; value=&quot;Slide 117&quot;/&gt;&lt;property id=&quot;20307&quot; value=&quot;781&quot;/&gt;&lt;/object&gt;&lt;object type=&quot;3&quot; unique_id=&quot;10122&quot;&gt;&lt;property id=&quot;20148&quot; value=&quot;5&quot;/&gt;&lt;property id=&quot;20300&quot; value=&quot;Slide 118 - &amp;quot;(http://adapt.k12ea.gov.tw/)&amp;quot;&quot;/&gt;&lt;property id=&quot;20307&quot; value=&quot;782&quot;/&gt;&lt;/object&gt;&lt;object type=&quot;3&quot; unique_id=&quot;10123&quot;&gt;&lt;property id=&quot;20148&quot; value=&quot;5&quot;/&gt;&lt;property id=&quot;20300&quot; value=&quot;Slide 119 - &amp;quot;諮詢專線&amp;quot;&quot;/&gt;&lt;property id=&quot;20307&quot; value=&quot;772&quot;/&gt;&lt;/object&gt;&lt;object type=&quot;3&quot; unique_id=&quot;15063&quot;&gt;&lt;property id=&quot;20148&quot; value=&quot;5&quot;/&gt;&lt;property id=&quot;20300&quot; value=&quot;Slide 67 - &amp;quot;實用技能學程&amp;quot;&quot;/&gt;&lt;property id=&quot;20307&quot; value=&quot;826&quot;/&gt;&lt;/object&gt;&lt;object type=&quot;3&quot; unique_id=&quot;15303&quot;&gt;&lt;property id=&quot;20148&quot; value=&quot;5&quot;/&gt;&lt;property id=&quot;20300&quot; value=&quot;Slide 1&quot;/&gt;&lt;property id=&quot;20307&quot; value=&quot;829&quot;/&gt;&lt;/object&gt;&lt;object type=&quot;3&quot; unique_id=&quot;15304&quot;&gt;&lt;property id=&quot;20148&quot; value=&quot;5&quot;/&gt;&lt;property id=&quot;20300&quot; value=&quot;Slide 2&quot;/&gt;&lt;property id=&quot;20307&quot; value=&quot;8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公正">
  <a:themeElements>
    <a:clrScheme name="公正 1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FFFFFF"/>
      </a:accent3>
      <a:accent4>
        <a:srgbClr val="000000"/>
      </a:accent4>
      <a:accent5>
        <a:srgbClr val="E6B1AB"/>
      </a:accent5>
      <a:accent6>
        <a:srgbClr val="8C281B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微軟正黑體"/>
        <a:cs typeface=""/>
      </a:majorFont>
      <a:minorFont>
        <a:latin typeface="Perpetu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公正 1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00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12年國教簡報</Template>
  <TotalTime>9718</TotalTime>
  <Words>2202</Words>
  <Application>Microsoft Office PowerPoint</Application>
  <PresentationFormat>如螢幕大小 (4:3)</PresentationFormat>
  <Paragraphs>152</Paragraphs>
  <Slides>16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微軟正黑體</vt:lpstr>
      <vt:lpstr>新細明體</vt:lpstr>
      <vt:lpstr>標楷體</vt:lpstr>
      <vt:lpstr>Arial</vt:lpstr>
      <vt:lpstr>Calibri</vt:lpstr>
      <vt:lpstr>Franklin Gothic Book</vt:lpstr>
      <vt:lpstr>Perpetua</vt:lpstr>
      <vt:lpstr>Wingdings</vt:lpstr>
      <vt:lpstr>Wingdings 2</vt:lpstr>
      <vt:lpstr>公正</vt:lpstr>
      <vt:lpstr>23_Office 佈景主題</vt:lpstr>
      <vt:lpstr>PowerPoint 簡報</vt:lpstr>
      <vt:lpstr>PowerPoint 簡報</vt:lpstr>
      <vt:lpstr>PowerPoint 簡報</vt:lpstr>
      <vt:lpstr>PowerPoint 簡報</vt:lpstr>
      <vt:lpstr>嘉新國中概況</vt:lpstr>
      <vt:lpstr>瞭解升學制度(高中職免試)</vt:lpstr>
      <vt:lpstr>瞭解升學制度(五專優先免試)</vt:lpstr>
      <vt:lpstr>瞭解升學制度(五專免試)</vt:lpstr>
      <vt:lpstr>交  通</vt:lpstr>
      <vt:lpstr>縣立嘉新國中新生入學獎勵(一)</vt:lpstr>
      <vt:lpstr>縣立嘉新國中新生入學獎勵(二)</vt:lpstr>
      <vt:lpstr>太保市公所獎勵制度</vt:lpstr>
      <vt:lpstr>縣立嘉新國中 新生「畢業證書報到」通知</vt:lpstr>
      <vt:lpstr>縣立嘉新國中 112學年度高中職五專升學概況</vt:lpstr>
      <vt:lpstr>縣立嘉新國中112學年度高中職五專 升學積分採計競賽項目概況</vt:lpstr>
      <vt:lpstr>結  論~成功是努力累積而來的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Poweruser</dc:creator>
  <cp:lastModifiedBy>USER</cp:lastModifiedBy>
  <cp:revision>536</cp:revision>
  <cp:lastPrinted>2012-11-19T06:07:17Z</cp:lastPrinted>
  <dcterms:created xsi:type="dcterms:W3CDTF">2012-04-26T06:41:13Z</dcterms:created>
  <dcterms:modified xsi:type="dcterms:W3CDTF">2024-02-20T08:13:16Z</dcterms:modified>
</cp:coreProperties>
</file>